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60" r:id="rId4"/>
    <p:sldId id="259" r:id="rId5"/>
    <p:sldId id="264" r:id="rId6"/>
    <p:sldId id="258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00"/>
    <a:srgbClr val="F8FC64"/>
    <a:srgbClr val="F7F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671" autoAdjust="0"/>
  </p:normalViewPr>
  <p:slideViewPr>
    <p:cSldViewPr>
      <p:cViewPr varScale="1">
        <p:scale>
          <a:sx n="67" d="100"/>
          <a:sy n="67" d="100"/>
        </p:scale>
        <p:origin x="59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E69AA1-081C-4C05-801A-694EA55EF21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EBC23-C3D2-4648-B599-29C1F947D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473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EBC23-C3D2-4648-B599-29C1F947D06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871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64DB-EFD6-4901-B93C-3B44657E161F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9C788-1C85-41A9-ABD5-D4932754866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64DB-EFD6-4901-B93C-3B44657E161F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9C788-1C85-41A9-ABD5-D49327548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64DB-EFD6-4901-B93C-3B44657E161F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9C788-1C85-41A9-ABD5-D49327548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64DB-EFD6-4901-B93C-3B44657E161F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9C788-1C85-41A9-ABD5-D4932754866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64DB-EFD6-4901-B93C-3B44657E161F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9C788-1C85-41A9-ABD5-D49327548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64DB-EFD6-4901-B93C-3B44657E161F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9C788-1C85-41A9-ABD5-D4932754866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64DB-EFD6-4901-B93C-3B44657E161F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9C788-1C85-41A9-ABD5-D4932754866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64DB-EFD6-4901-B93C-3B44657E161F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9C788-1C85-41A9-ABD5-D49327548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64DB-EFD6-4901-B93C-3B44657E161F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9C788-1C85-41A9-ABD5-D49327548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64DB-EFD6-4901-B93C-3B44657E161F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9C788-1C85-41A9-ABD5-D493275486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C64DB-EFD6-4901-B93C-3B44657E161F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9C788-1C85-41A9-ABD5-D4932754866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65C64DB-EFD6-4901-B93C-3B44657E161F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459C788-1C85-41A9-ABD5-D4932754866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18" Type="http://schemas.microsoft.com/office/2007/relationships/hdphoto" Target="../media/hdphoto7.wdp"/><Relationship Id="rId3" Type="http://schemas.openxmlformats.org/officeDocument/2006/relationships/image" Target="../media/image1.png"/><Relationship Id="rId21" Type="http://schemas.microsoft.com/office/2007/relationships/hdphoto" Target="../media/hdphoto8.wdp"/><Relationship Id="rId7" Type="http://schemas.microsoft.com/office/2007/relationships/hdphoto" Target="../media/hdphoto2.wdp"/><Relationship Id="rId12" Type="http://schemas.microsoft.com/office/2007/relationships/hdphoto" Target="../media/hdphoto4.wdp"/><Relationship Id="rId17" Type="http://schemas.openxmlformats.org/officeDocument/2006/relationships/image" Target="../media/image9.png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microsoft.com/office/2007/relationships/hdphoto" Target="../media/hdphoto6.wdp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24" Type="http://schemas.microsoft.com/office/2007/relationships/hdphoto" Target="../media/hdphoto9.wdp"/><Relationship Id="rId5" Type="http://schemas.openxmlformats.org/officeDocument/2006/relationships/image" Target="../media/image2.png"/><Relationship Id="rId15" Type="http://schemas.openxmlformats.org/officeDocument/2006/relationships/image" Target="../media/image8.png"/><Relationship Id="rId23" Type="http://schemas.openxmlformats.org/officeDocument/2006/relationships/image" Target="../media/image13.png"/><Relationship Id="rId10" Type="http://schemas.openxmlformats.org/officeDocument/2006/relationships/image" Target="../media/image5.png"/><Relationship Id="rId19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microsoft.com/office/2007/relationships/hdphoto" Target="../media/hdphoto5.wdp"/><Relationship Id="rId2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10.wdp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11.wdp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24.png"/><Relationship Id="rId3" Type="http://schemas.microsoft.com/office/2007/relationships/hdphoto" Target="../media/hdphoto10.wdp"/><Relationship Id="rId7" Type="http://schemas.openxmlformats.org/officeDocument/2006/relationships/image" Target="../media/image16.png"/><Relationship Id="rId12" Type="http://schemas.microsoft.com/office/2007/relationships/hdphoto" Target="../media/hdphoto14.wdp"/><Relationship Id="rId17" Type="http://schemas.openxmlformats.org/officeDocument/2006/relationships/image" Target="../media/image28.png"/><Relationship Id="rId2" Type="http://schemas.openxmlformats.org/officeDocument/2006/relationships/image" Target="../media/image15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3.png"/><Relationship Id="rId5" Type="http://schemas.microsoft.com/office/2007/relationships/hdphoto" Target="../media/hdphoto12.wdp"/><Relationship Id="rId15" Type="http://schemas.openxmlformats.org/officeDocument/2006/relationships/image" Target="../media/image26.png"/><Relationship Id="rId10" Type="http://schemas.microsoft.com/office/2007/relationships/hdphoto" Target="../media/hdphoto13.wdp"/><Relationship Id="rId4" Type="http://schemas.openxmlformats.org/officeDocument/2006/relationships/image" Target="../media/image20.png"/><Relationship Id="rId9" Type="http://schemas.openxmlformats.org/officeDocument/2006/relationships/image" Target="../media/image22.pn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microsoft.com/office/2007/relationships/hdphoto" Target="../media/hdphoto1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10" Type="http://schemas.microsoft.com/office/2007/relationships/hdphoto" Target="../media/hdphoto15.wdp"/><Relationship Id="rId4" Type="http://schemas.microsoft.com/office/2007/relationships/hdphoto" Target="../media/hdphoto10.wdp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hdphoto" Target="../media/hdphoto10.wdp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11" Type="http://schemas.microsoft.com/office/2007/relationships/hdphoto" Target="../media/hdphoto16.wdp"/><Relationship Id="rId5" Type="http://schemas.openxmlformats.org/officeDocument/2006/relationships/image" Target="../media/image16.png"/><Relationship Id="rId10" Type="http://schemas.openxmlformats.org/officeDocument/2006/relationships/image" Target="../media/image31.png"/><Relationship Id="rId4" Type="http://schemas.openxmlformats.org/officeDocument/2006/relationships/image" Target="../media/image17.png"/><Relationship Id="rId9" Type="http://schemas.microsoft.com/office/2007/relationships/hdphoto" Target="../media/hdphoto15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hdphoto" Target="../media/hdphoto10.wdp"/><Relationship Id="rId7" Type="http://schemas.openxmlformats.org/officeDocument/2006/relationships/image" Target="../media/image3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18" Type="http://schemas.microsoft.com/office/2007/relationships/hdphoto" Target="../media/hdphoto7.wdp"/><Relationship Id="rId3" Type="http://schemas.openxmlformats.org/officeDocument/2006/relationships/image" Target="../media/image1.png"/><Relationship Id="rId21" Type="http://schemas.microsoft.com/office/2007/relationships/hdphoto" Target="../media/hdphoto8.wdp"/><Relationship Id="rId7" Type="http://schemas.microsoft.com/office/2007/relationships/hdphoto" Target="../media/hdphoto2.wdp"/><Relationship Id="rId12" Type="http://schemas.microsoft.com/office/2007/relationships/hdphoto" Target="../media/hdphoto4.wdp"/><Relationship Id="rId17" Type="http://schemas.openxmlformats.org/officeDocument/2006/relationships/image" Target="../media/image9.png"/><Relationship Id="rId2" Type="http://schemas.openxmlformats.org/officeDocument/2006/relationships/image" Target="../media/image39.png"/><Relationship Id="rId16" Type="http://schemas.microsoft.com/office/2007/relationships/hdphoto" Target="../media/hdphoto6.wdp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image" Target="../media/image8.png"/><Relationship Id="rId23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microsoft.com/office/2007/relationships/hdphoto" Target="../media/hdphoto5.wdp"/><Relationship Id="rId2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50281" y="1908904"/>
            <a:ext cx="3672408" cy="794703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4-5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яшлек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өчен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уеннар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Игра для детей 4-5 лет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636">
                        <a14:foregroundMark x1="40727" y1="36863" x2="40727" y2="36863"/>
                        <a14:foregroundMark x1="55273" y1="59412" x2="55273" y2="59412"/>
                        <a14:foregroundMark x1="69636" y1="68039" x2="69636" y2="68039"/>
                        <a14:foregroundMark x1="60727" y1="66863" x2="60727" y2="66863"/>
                        <a14:foregroundMark x1="58545" y1="67647" x2="58545" y2="67647"/>
                        <a14:foregroundMark x1="74364" y1="62549" x2="74364" y2="62549"/>
                        <a14:foregroundMark x1="74000" y1="56275" x2="74000" y2="56275"/>
                        <a14:foregroundMark x1="90000" y1="59020" x2="90000" y2="59020"/>
                        <a14:foregroundMark x1="96727" y1="70392" x2="96727" y2="70392"/>
                        <a14:foregroundMark x1="76909" y1="93725" x2="76909" y2="93725"/>
                        <a14:foregroundMark x1="73636" y1="96471" x2="73636" y2="96471"/>
                        <a14:foregroundMark x1="56727" y1="88235" x2="56727" y2="88235"/>
                        <a14:foregroundMark x1="65273" y1="85882" x2="65273" y2="85882"/>
                        <a14:foregroundMark x1="72545" y1="84706" x2="90909" y2="81569"/>
                        <a14:foregroundMark x1="90909" y1="78431" x2="97091" y2="46471"/>
                        <a14:foregroundMark x1="90909" y1="63725" x2="56727" y2="91373"/>
                        <a14:foregroundMark x1="60727" y1="95686" x2="28182" y2="55098"/>
                        <a14:foregroundMark x1="17636" y1="96471" x2="94545" y2="10000"/>
                        <a14:foregroundMark x1="96727" y1="97647" x2="46909" y2="25098"/>
                        <a14:foregroundMark x1="23818" y1="60196" x2="72545" y2="11961"/>
                        <a14:foregroundMark x1="44000" y1="92549" x2="86364" y2="57451"/>
                        <a14:foregroundMark x1="47636" y1="95294" x2="84545" y2="86275"/>
                        <a14:foregroundMark x1="71455" y1="48824" x2="93091" y2="36863"/>
                        <a14:foregroundMark x1="96364" y1="20784" x2="96364" y2="20784"/>
                        <a14:foregroundMark x1="35818" y1="55098" x2="35818" y2="55098"/>
                        <a14:foregroundMark x1="56727" y1="70000" x2="56727" y2="70000"/>
                        <a14:foregroundMark x1="64545" y1="70784" x2="64545" y2="70784"/>
                        <a14:foregroundMark x1="59273" y1="76078" x2="59273" y2="76078"/>
                        <a14:foregroundMark x1="54909" y1="78824" x2="54909" y2="78824"/>
                        <a14:foregroundMark x1="62545" y1="72353" x2="62545" y2="72353"/>
                        <a14:foregroundMark x1="66727" y1="65294" x2="66727" y2="65294"/>
                        <a14:foregroundMark x1="67091" y1="59412" x2="67091" y2="59412"/>
                        <a14:foregroundMark x1="78727" y1="58235" x2="78727" y2="58235"/>
                        <a14:foregroundMark x1="83455" y1="55490" x2="70727" y2="57843"/>
                        <a14:foregroundMark x1="41091" y1="50784" x2="41091" y2="50784"/>
                        <a14:foregroundMark x1="18364" y1="64510" x2="18364" y2="64510"/>
                        <a14:foregroundMark x1="15818" y1="68039" x2="14000" y2="78039"/>
                        <a14:foregroundMark x1="14364" y1="83137" x2="14364" y2="83137"/>
                        <a14:foregroundMark x1="14727" y1="92941" x2="14727" y2="92941"/>
                        <a14:foregroundMark x1="10364" y1="96863" x2="10364" y2="96863"/>
                        <a14:foregroundMark x1="21273" y1="59020" x2="21273" y2="59020"/>
                        <a14:foregroundMark x1="24909" y1="53922" x2="24909" y2="53922"/>
                        <a14:foregroundMark x1="26000" y1="47255" x2="26000" y2="47255"/>
                        <a14:foregroundMark x1="30364" y1="42353" x2="30364" y2="42353"/>
                        <a14:foregroundMark x1="33273" y1="39216" x2="33273" y2="39216"/>
                        <a14:foregroundMark x1="36545" y1="34902" x2="36545" y2="34902"/>
                        <a14:foregroundMark x1="38545" y1="31765" x2="38545" y2="31765"/>
                        <a14:foregroundMark x1="42182" y1="27451" x2="42182" y2="27451"/>
                        <a14:foregroundMark x1="44000" y1="26667" x2="44000" y2="26667"/>
                        <a14:foregroundMark x1="47273" y1="23137" x2="47273" y2="23137"/>
                        <a14:foregroundMark x1="49818" y1="21569" x2="49818" y2="21569"/>
                        <a14:foregroundMark x1="53455" y1="20000" x2="53455" y2="20000"/>
                        <a14:foregroundMark x1="57091" y1="17647" x2="57091" y2="17647"/>
                        <a14:foregroundMark x1="60364" y1="16275" x2="60364" y2="16275"/>
                        <a14:foregroundMark x1="64909" y1="15490" x2="64909" y2="15490"/>
                        <a14:foregroundMark x1="66727" y1="15098" x2="66727" y2="15098"/>
                        <a14:foregroundMark x1="67818" y1="12745" x2="67818" y2="12745"/>
                        <a14:foregroundMark x1="71091" y1="10000" x2="71091" y2="10000"/>
                        <a14:foregroundMark x1="73636" y1="9216" x2="73636" y2="9216"/>
                        <a14:foregroundMark x1="79091" y1="8431" x2="79091" y2="8431"/>
                        <a14:foregroundMark x1="83455" y1="9608" x2="83455" y2="9608"/>
                        <a14:foregroundMark x1="43636" y1="56275" x2="43636" y2="56275"/>
                        <a14:foregroundMark x1="50182" y1="50392" x2="50182" y2="50392"/>
                        <a14:foregroundMark x1="50182" y1="47647" x2="50182" y2="47647"/>
                        <a14:foregroundMark x1="18727" y1="76471" x2="18727" y2="76471"/>
                        <a14:foregroundMark x1="35455" y1="85098" x2="35455" y2="85098"/>
                        <a14:foregroundMark x1="38909" y1="85490" x2="38909" y2="85490"/>
                        <a14:foregroundMark x1="32545" y1="91765" x2="32545" y2="91765"/>
                        <a14:foregroundMark x1="39636" y1="96471" x2="39636" y2="96471"/>
                        <a14:foregroundMark x1="32545" y1="74314" x2="32545" y2="74314"/>
                        <a14:foregroundMark x1="30727" y1="68431" x2="30727" y2="68431"/>
                        <a14:foregroundMark x1="26364" y1="62941" x2="26364" y2="62941"/>
                        <a14:foregroundMark x1="69636" y1="31373" x2="69636" y2="31373"/>
                        <a14:foregroundMark x1="63273" y1="38039" x2="63273" y2="38039"/>
                        <a14:foregroundMark x1="48727" y1="55490" x2="48727" y2="55490"/>
                        <a14:foregroundMark x1="84909" y1="23529" x2="84909" y2="23529"/>
                        <a14:foregroundMark x1="85636" y1="32549" x2="85636" y2="32549"/>
                        <a14:foregroundMark x1="93455" y1="25490" x2="93455" y2="25490"/>
                        <a14:foregroundMark x1="89636" y1="36078" x2="89636" y2="36078"/>
                        <a14:foregroundMark x1="92364" y1="35294" x2="92364" y2="35294"/>
                        <a14:foregroundMark x1="95273" y1="35294" x2="95273" y2="35294"/>
                        <a14:foregroundMark x1="73636" y1="35686" x2="73636" y2="35686"/>
                        <a14:foregroundMark x1="70727" y1="41176" x2="70727" y2="41176"/>
                        <a14:foregroundMark x1="83455" y1="35686" x2="83455" y2="35686"/>
                        <a14:foregroundMark x1="93091" y1="20000" x2="93091" y2="20000"/>
                        <a14:foregroundMark x1="95636" y1="15882" x2="95636" y2="15882"/>
                        <a14:foregroundMark x1="98545" y1="23137" x2="98545" y2="23137"/>
                        <a14:foregroundMark x1="27091" y1="80784" x2="27091" y2="80784"/>
                        <a14:foregroundMark x1="23091" y1="78039" x2="23091" y2="78039"/>
                        <a14:foregroundMark x1="22364" y1="79216" x2="22364" y2="79216"/>
                        <a14:foregroundMark x1="23091" y1="81569" x2="23091" y2="81569"/>
                        <a14:foregroundMark x1="31455" y1="78824" x2="31455" y2="78824"/>
                        <a14:foregroundMark x1="24182" y1="68824" x2="24182" y2="68824"/>
                        <a14:foregroundMark x1="26364" y1="71176" x2="26364" y2="71176"/>
                        <a14:foregroundMark x1="29636" y1="72353" x2="29636" y2="72353"/>
                        <a14:foregroundMark x1="63636" y1="82745" x2="77636" y2="70000"/>
                        <a14:foregroundMark x1="88182" y1="59804" x2="88182" y2="59804"/>
                        <a14:foregroundMark x1="92000" y1="55098" x2="92000" y2="55098"/>
                        <a14:foregroundMark x1="95273" y1="52353" x2="95273" y2="52353"/>
                        <a14:foregroundMark x1="82000" y1="92549" x2="82000" y2="92549"/>
                        <a14:foregroundMark x1="53455" y1="96471" x2="97818" y2="94510"/>
                        <a14:foregroundMark x1="97091" y1="93725" x2="96727" y2="49216"/>
                        <a14:foregroundMark x1="82727" y1="98431" x2="50182" y2="99216"/>
                        <a14:foregroundMark x1="49091" y1="96863" x2="49091" y2="96863"/>
                        <a14:foregroundMark x1="63636" y1="66471" x2="71091" y2="59804"/>
                        <a14:foregroundMark x1="87091" y1="55098" x2="92364" y2="64510"/>
                        <a14:foregroundMark x1="82364" y1="47647" x2="82364" y2="47647"/>
                        <a14:foregroundMark x1="83455" y1="47647" x2="83455" y2="47647"/>
                        <a14:foregroundMark x1="86364" y1="47255" x2="86364" y2="47255"/>
                        <a14:foregroundMark x1="30000" y1="83922" x2="30000" y2="83922"/>
                        <a14:foregroundMark x1="95273" y1="21569" x2="95273" y2="21569"/>
                        <a14:foregroundMark x1="26364" y1="66863" x2="26364" y2="66863"/>
                        <a14:foregroundMark x1="27455" y1="65294" x2="27455" y2="65294"/>
                        <a14:foregroundMark x1="29273" y1="66078" x2="29273" y2="66078"/>
                        <a14:foregroundMark x1="30364" y1="69216" x2="30364" y2="69216"/>
                        <a14:foregroundMark x1="30364" y1="78039" x2="30364" y2="78039"/>
                        <a14:foregroundMark x1="26364" y1="79608" x2="26364" y2="79608"/>
                        <a14:foregroundMark x1="26364" y1="80000" x2="26364" y2="80000"/>
                        <a14:foregroundMark x1="24909" y1="80784" x2="24909" y2="80784"/>
                        <a14:foregroundMark x1="24909" y1="80000" x2="24909" y2="80000"/>
                        <a14:foregroundMark x1="22000" y1="77255" x2="22000" y2="77255"/>
                        <a14:foregroundMark x1="75091" y1="92549" x2="75091" y2="92549"/>
                        <a14:foregroundMark x1="77273" y1="96863" x2="77273" y2="968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4608" y="4880888"/>
            <a:ext cx="2051720" cy="190250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0444" y="0"/>
            <a:ext cx="2054225" cy="190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165975" y="105366"/>
            <a:ext cx="2054225" cy="190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54" b="89980" l="3445" r="89929">
                        <a14:foregroundMark x1="30389" y1="79164" x2="43021" y2="77173"/>
                        <a14:foregroundMark x1="58304" y1="76775" x2="58304" y2="76775"/>
                        <a14:foregroundMark x1="68551" y1="78169" x2="68551" y2="78169"/>
                        <a14:backgroundMark x1="12633" y1="46649" x2="58039" y2="40810"/>
                        <a14:backgroundMark x1="66431" y1="42203" x2="84187" y2="47644"/>
                        <a14:backgroundMark x1="7509" y1="54346" x2="5389" y2="72528"/>
                        <a14:backgroundMark x1="5389" y1="72528" x2="26855" y2="72727"/>
                        <a14:backgroundMark x1="54594" y1="44658" x2="88163" y2="49701"/>
                        <a14:backgroundMark x1="69346" y1="84472" x2="76855" y2="82415"/>
                        <a14:backgroundMark x1="79594" y1="79827" x2="56714" y2="83013"/>
                        <a14:backgroundMark x1="61042" y1="75182" x2="61042" y2="75182"/>
                        <a14:backgroundMark x1="10689" y1="49303" x2="10689" y2="493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6" t="45655" r="6896" b="19174"/>
          <a:stretch/>
        </p:blipFill>
        <p:spPr>
          <a:xfrm>
            <a:off x="2555776" y="3390112"/>
            <a:ext cx="6336704" cy="241197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58178" y1="70561" x2="62150" y2="71495"/>
                        <a14:backgroundMark x1="42523" y1="68925" x2="40421" y2="74299"/>
                        <a14:backgroundMark x1="50701" y1="70794" x2="50701" y2="70794"/>
                        <a14:backgroundMark x1="56542" y1="69860" x2="56542" y2="69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33" t="23076" r="7931" b="20821"/>
          <a:stretch/>
        </p:blipFill>
        <p:spPr>
          <a:xfrm>
            <a:off x="6651107" y="3202284"/>
            <a:ext cx="1656184" cy="1092668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77663">
            <a:off x="7630303" y="3250855"/>
            <a:ext cx="592811" cy="538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4860" l="2119" r="89831">
                        <a14:foregroundMark x1="41949" y1="28505" x2="41949" y2="28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984" y="3155852"/>
            <a:ext cx="803486" cy="72858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4860" l="2119" r="89831">
                        <a14:foregroundMark x1="41949" y1="28505" x2="41949" y2="28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10417">
            <a:off x="7237378" y="3412472"/>
            <a:ext cx="581695" cy="5274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8625" l="9977" r="89559">
                        <a14:foregroundMark x1="47100" y1="21993" x2="47100" y2="21993"/>
                        <a14:foregroundMark x1="47564" y1="14777" x2="47564" y2="14777"/>
                        <a14:foregroundMark x1="54988" y1="10997" x2="54988" y2="10997"/>
                        <a14:foregroundMark x1="46868" y1="6873" x2="62413" y2="10309"/>
                        <a14:foregroundMark x1="72854" y1="16495" x2="72854" y2="16495"/>
                        <a14:foregroundMark x1="75638" y1="20962" x2="75638" y2="20962"/>
                        <a14:foregroundMark x1="76798" y1="32646" x2="76798" y2="32646"/>
                        <a14:foregroundMark x1="77958" y1="27491" x2="77958" y2="27491"/>
                        <a14:foregroundMark x1="77726" y1="24055" x2="77726" y2="24055"/>
                        <a14:foregroundMark x1="76102" y1="15808" x2="76102" y2="15808"/>
                        <a14:foregroundMark x1="72622" y1="12371" x2="72622" y2="12371"/>
                        <a14:foregroundMark x1="68910" y1="15464" x2="68910" y2="15464"/>
                        <a14:foregroundMark x1="70534" y1="14089" x2="70534" y2="14089"/>
                        <a14:backgroundMark x1="51972" y1="84536" x2="51972" y2="84536"/>
                        <a14:backgroundMark x1="58701" y1="81443" x2="58701" y2="81443"/>
                        <a14:backgroundMark x1="53596" y1="81787" x2="54292" y2="84880"/>
                        <a14:backgroundMark x1="64733" y1="74914" x2="64733" y2="74914"/>
                        <a14:backgroundMark x1="70302" y1="28179" x2="70302" y2="28179"/>
                        <a14:backgroundMark x1="69606" y1="21993" x2="69606" y2="21993"/>
                        <a14:backgroundMark x1="71926" y1="37113" x2="71926" y2="37113"/>
                        <a14:backgroundMark x1="73550" y1="28179" x2="73550" y2="2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185" r="18926"/>
          <a:stretch/>
        </p:blipFill>
        <p:spPr>
          <a:xfrm>
            <a:off x="3091596" y="2567519"/>
            <a:ext cx="1264380" cy="16451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>
                        <a14:backgroundMark x1="53972" y1="73598" x2="53972" y2="73598"/>
                        <a14:backgroundMark x1="75467" y1="49533" x2="75467" y2="49533"/>
                        <a14:backgroundMark x1="74766" y1="51869" x2="74766" y2="518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92" t="25825" r="9000" b="26094"/>
          <a:stretch/>
        </p:blipFill>
        <p:spPr>
          <a:xfrm>
            <a:off x="4900824" y="3022950"/>
            <a:ext cx="1953996" cy="116122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786" y="3390111"/>
            <a:ext cx="1787868" cy="93893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2103" r="971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908" b="11710"/>
          <a:stretch/>
        </p:blipFill>
        <p:spPr>
          <a:xfrm>
            <a:off x="4788024" y="3825486"/>
            <a:ext cx="1089798" cy="770612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429" y="3825486"/>
            <a:ext cx="620988" cy="209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26622" y="6167887"/>
            <a:ext cx="516808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Уенның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авторы</a:t>
            </a:r>
            <a:r>
              <a:rPr lang="ru-RU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Исмагилова Лилия Василовна</a:t>
            </a:r>
            <a:endParaRPr lang="ru-RU" b="1" cap="none" spc="0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1331640" y="229634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t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Ашамлыклар”</a:t>
            </a:r>
          </a:p>
          <a:p>
            <a:pPr marL="0" indent="0" algn="ctr">
              <a:buFont typeface="Georgia" pitchFamily="18" charset="0"/>
              <a:buNone/>
            </a:pPr>
            <a:r>
              <a:rPr lang="tt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“Продукты”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98805">
                        <a14:foregroundMark x1="52988" y1="23270" x2="52988" y2="23270"/>
                        <a14:foregroundMark x1="65737" y1="24948" x2="67729" y2="24948"/>
                        <a14:foregroundMark x1="82072" y1="27883" x2="82072" y2="27883"/>
                        <a14:foregroundMark x1="38645" y1="28512" x2="38645" y2="28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7787" y="1624462"/>
            <a:ext cx="2413763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165975" y="4883004"/>
            <a:ext cx="1901825" cy="205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612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953" l="9813" r="89953">
                        <a14:foregroundMark x1="54907" y1="60514" x2="54907" y2="60514"/>
                        <a14:foregroundMark x1="41822" y1="61215" x2="41822" y2="61215"/>
                        <a14:foregroundMark x1="30841" y1="48598" x2="30841" y2="48598"/>
                        <a14:foregroundMark x1="77570" y1="35047" x2="77570" y2="35047"/>
                        <a14:foregroundMark x1="23131" y1="35047" x2="23131" y2="35047"/>
                        <a14:foregroundMark x1="49533" y1="51636" x2="49533" y2="51636"/>
                        <a14:foregroundMark x1="47897" y1="53972" x2="47897" y2="53972"/>
                        <a14:foregroundMark x1="50935" y1="64019" x2="50935" y2="64019"/>
                        <a14:foregroundMark x1="51402" y1="68224" x2="51402" y2="68224"/>
                        <a14:foregroundMark x1="50935" y1="69860" x2="50935" y2="69860"/>
                        <a14:foregroundMark x1="41355" y1="71495" x2="41355" y2="71495"/>
                        <a14:foregroundMark x1="32009" y1="65654" x2="32009" y2="65654"/>
                        <a14:foregroundMark x1="70327" y1="65888" x2="70327" y2="65888"/>
                        <a14:foregroundMark x1="60748" y1="70327" x2="60748" y2="70327"/>
                        <a14:foregroundMark x1="61916" y1="71729" x2="61916" y2="71729"/>
                        <a14:foregroundMark x1="46262" y1="74065" x2="46262" y2="74065"/>
                        <a14:foregroundMark x1="58411" y1="74533" x2="58411" y2="74533"/>
                        <a14:backgroundMark x1="15888" y1="38551" x2="15888" y2="38551"/>
                        <a14:backgroundMark x1="15888" y1="38551" x2="23832" y2="21963"/>
                        <a14:backgroundMark x1="35981" y1="26636" x2="48598" y2="42757"/>
                        <a14:backgroundMark x1="41355" y1="49299" x2="61449" y2="45561"/>
                        <a14:backgroundMark x1="17757" y1="47897" x2="20561" y2="70327"/>
                        <a14:backgroundMark x1="67523" y1="73364" x2="89953" y2="52103"/>
                        <a14:backgroundMark x1="68692" y1="58178" x2="68692" y2="58178"/>
                        <a14:backgroundMark x1="50935" y1="58178" x2="50935" y2="58178"/>
                        <a14:backgroundMark x1="33645" y1="59112" x2="33645" y2="59112"/>
                        <a14:backgroundMark x1="29439" y1="54439" x2="29439" y2="54439"/>
                        <a14:backgroundMark x1="27336" y1="57944" x2="27336" y2="57944"/>
                        <a14:backgroundMark x1="26168" y1="53271" x2="26168" y2="53271"/>
                        <a14:backgroundMark x1="23832" y1="50935" x2="23832" y2="50935"/>
                        <a14:backgroundMark x1="66121" y1="53505" x2="66121" y2="53505"/>
                        <a14:backgroundMark x1="71963" y1="54439" x2="71963" y2="54439"/>
                        <a14:backgroundMark x1="73364" y1="41589" x2="73364" y2="41589"/>
                        <a14:backgroundMark x1="73832" y1="45093" x2="73832" y2="45093"/>
                        <a14:backgroundMark x1="77570" y1="51168" x2="77570" y2="51168"/>
                        <a14:backgroundMark x1="76168" y1="53972" x2="76168" y2="53972"/>
                        <a14:backgroundMark x1="75000" y1="57477" x2="75000" y2="57477"/>
                        <a14:backgroundMark x1="27103" y1="42290" x2="27103" y2="42290"/>
                        <a14:backgroundMark x1="27336" y1="45794" x2="27336" y2="45794"/>
                        <a14:backgroundMark x1="35047" y1="53271" x2="35047" y2="53271"/>
                        <a14:backgroundMark x1="53037" y1="54439" x2="53037" y2="54439"/>
                        <a14:backgroundMark x1="38318" y1="77103" x2="38318" y2="77103"/>
                        <a14:backgroundMark x1="35514" y1="80374" x2="48364" y2="85748"/>
                        <a14:backgroundMark x1="45093" y1="79439" x2="52570" y2="80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46" t="31916" r="14458" b="22114"/>
          <a:stretch/>
        </p:blipFill>
        <p:spPr>
          <a:xfrm rot="13273985">
            <a:off x="6834303" y="67571"/>
            <a:ext cx="2626191" cy="17346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953" l="9813" r="89953">
                        <a14:foregroundMark x1="54907" y1="60514" x2="54907" y2="60514"/>
                        <a14:foregroundMark x1="41822" y1="61215" x2="41822" y2="61215"/>
                        <a14:foregroundMark x1="30841" y1="48598" x2="30841" y2="48598"/>
                        <a14:foregroundMark x1="77570" y1="35047" x2="77570" y2="35047"/>
                        <a14:foregroundMark x1="23131" y1="35047" x2="23131" y2="35047"/>
                        <a14:foregroundMark x1="49533" y1="51636" x2="49533" y2="51636"/>
                        <a14:foregroundMark x1="47897" y1="53972" x2="47897" y2="53972"/>
                        <a14:foregroundMark x1="50935" y1="64019" x2="50935" y2="64019"/>
                        <a14:foregroundMark x1="51402" y1="68224" x2="51402" y2="68224"/>
                        <a14:foregroundMark x1="50935" y1="69860" x2="50935" y2="69860"/>
                        <a14:foregroundMark x1="41355" y1="71495" x2="41355" y2="71495"/>
                        <a14:foregroundMark x1="32009" y1="65654" x2="32009" y2="65654"/>
                        <a14:foregroundMark x1="70327" y1="65888" x2="70327" y2="65888"/>
                        <a14:foregroundMark x1="60748" y1="70327" x2="60748" y2="70327"/>
                        <a14:foregroundMark x1="61916" y1="71729" x2="61916" y2="71729"/>
                        <a14:foregroundMark x1="46262" y1="74065" x2="46262" y2="74065"/>
                        <a14:foregroundMark x1="58411" y1="74533" x2="58411" y2="74533"/>
                        <a14:backgroundMark x1="15888" y1="38551" x2="15888" y2="38551"/>
                        <a14:backgroundMark x1="15888" y1="38551" x2="23832" y2="21963"/>
                        <a14:backgroundMark x1="35981" y1="26636" x2="48598" y2="42757"/>
                        <a14:backgroundMark x1="41355" y1="49299" x2="61449" y2="45561"/>
                        <a14:backgroundMark x1="17757" y1="47897" x2="20561" y2="70327"/>
                        <a14:backgroundMark x1="67523" y1="73364" x2="89953" y2="52103"/>
                        <a14:backgroundMark x1="68692" y1="58178" x2="68692" y2="58178"/>
                        <a14:backgroundMark x1="50935" y1="58178" x2="50935" y2="58178"/>
                        <a14:backgroundMark x1="33645" y1="59112" x2="33645" y2="59112"/>
                        <a14:backgroundMark x1="29439" y1="54439" x2="29439" y2="54439"/>
                        <a14:backgroundMark x1="27336" y1="57944" x2="27336" y2="57944"/>
                        <a14:backgroundMark x1="26168" y1="53271" x2="26168" y2="53271"/>
                        <a14:backgroundMark x1="23832" y1="50935" x2="23832" y2="50935"/>
                        <a14:backgroundMark x1="66121" y1="53505" x2="66121" y2="53505"/>
                        <a14:backgroundMark x1="71963" y1="54439" x2="71963" y2="54439"/>
                        <a14:backgroundMark x1="73364" y1="41589" x2="73364" y2="41589"/>
                        <a14:backgroundMark x1="73832" y1="45093" x2="73832" y2="45093"/>
                        <a14:backgroundMark x1="77570" y1="51168" x2="77570" y2="51168"/>
                        <a14:backgroundMark x1="76168" y1="53972" x2="76168" y2="53972"/>
                        <a14:backgroundMark x1="75000" y1="57477" x2="75000" y2="57477"/>
                        <a14:backgroundMark x1="27103" y1="42290" x2="27103" y2="42290"/>
                        <a14:backgroundMark x1="27336" y1="45794" x2="27336" y2="45794"/>
                        <a14:backgroundMark x1="35047" y1="53271" x2="35047" y2="53271"/>
                        <a14:backgroundMark x1="53037" y1="54439" x2="53037" y2="54439"/>
                        <a14:backgroundMark x1="38318" y1="77103" x2="38318" y2="77103"/>
                        <a14:backgroundMark x1="35514" y1="80374" x2="48364" y2="85748"/>
                        <a14:backgroundMark x1="45093" y1="79439" x2="52570" y2="80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46" t="31916" r="14458" b="22114"/>
          <a:stretch/>
        </p:blipFill>
        <p:spPr>
          <a:xfrm rot="8610643">
            <a:off x="-277007" y="27985"/>
            <a:ext cx="2626191" cy="17346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tt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рес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әйт</a:t>
            </a:r>
            <a:r>
              <a:rPr lang="tt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br>
              <a:rPr lang="tt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“Назови правил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но”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66000" y1="84909" x2="66000" y2="849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79" t="12314" r="19455" b="11520"/>
          <a:stretch/>
        </p:blipFill>
        <p:spPr>
          <a:xfrm>
            <a:off x="2123728" y="4488620"/>
            <a:ext cx="2088232" cy="2186949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361" y="5013176"/>
            <a:ext cx="2630715" cy="1382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253137"/>
            <a:ext cx="1996038" cy="259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176"/>
            <a:ext cx="2448271" cy="1632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1873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022E-16 L 0.2165 -0.381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16" y="-1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05122 -0.3243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2" y="-1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-0.06181 -0.3300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0" y="-1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20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96296E-6 L -0.18455 -0.35277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36" y="-1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953" l="9813" r="89953">
                        <a14:foregroundMark x1="54907" y1="60514" x2="54907" y2="60514"/>
                        <a14:foregroundMark x1="41822" y1="61215" x2="41822" y2="61215"/>
                        <a14:foregroundMark x1="30841" y1="48598" x2="30841" y2="48598"/>
                        <a14:foregroundMark x1="77570" y1="35047" x2="77570" y2="35047"/>
                        <a14:foregroundMark x1="23131" y1="35047" x2="23131" y2="35047"/>
                        <a14:foregroundMark x1="49533" y1="51636" x2="49533" y2="51636"/>
                        <a14:foregroundMark x1="47897" y1="53972" x2="47897" y2="53972"/>
                        <a14:foregroundMark x1="50935" y1="64019" x2="50935" y2="64019"/>
                        <a14:foregroundMark x1="51402" y1="68224" x2="51402" y2="68224"/>
                        <a14:foregroundMark x1="50935" y1="69860" x2="50935" y2="69860"/>
                        <a14:foregroundMark x1="41355" y1="71495" x2="41355" y2="71495"/>
                        <a14:foregroundMark x1="32009" y1="65654" x2="32009" y2="65654"/>
                        <a14:foregroundMark x1="70327" y1="65888" x2="70327" y2="65888"/>
                        <a14:foregroundMark x1="60748" y1="70327" x2="60748" y2="70327"/>
                        <a14:foregroundMark x1="61916" y1="71729" x2="61916" y2="71729"/>
                        <a14:foregroundMark x1="46262" y1="74065" x2="46262" y2="74065"/>
                        <a14:foregroundMark x1="58411" y1="74533" x2="58411" y2="74533"/>
                        <a14:backgroundMark x1="15888" y1="38551" x2="15888" y2="38551"/>
                        <a14:backgroundMark x1="15888" y1="38551" x2="23832" y2="21963"/>
                        <a14:backgroundMark x1="35981" y1="26636" x2="48598" y2="42757"/>
                        <a14:backgroundMark x1="41355" y1="49299" x2="61449" y2="45561"/>
                        <a14:backgroundMark x1="17757" y1="47897" x2="20561" y2="70327"/>
                        <a14:backgroundMark x1="67523" y1="73364" x2="89953" y2="52103"/>
                        <a14:backgroundMark x1="68692" y1="58178" x2="68692" y2="58178"/>
                        <a14:backgroundMark x1="50935" y1="58178" x2="50935" y2="58178"/>
                        <a14:backgroundMark x1="33645" y1="59112" x2="33645" y2="59112"/>
                        <a14:backgroundMark x1="29439" y1="54439" x2="29439" y2="54439"/>
                        <a14:backgroundMark x1="27336" y1="57944" x2="27336" y2="57944"/>
                        <a14:backgroundMark x1="26168" y1="53271" x2="26168" y2="53271"/>
                        <a14:backgroundMark x1="23832" y1="50935" x2="23832" y2="50935"/>
                        <a14:backgroundMark x1="66121" y1="53505" x2="66121" y2="53505"/>
                        <a14:backgroundMark x1="71963" y1="54439" x2="71963" y2="54439"/>
                        <a14:backgroundMark x1="73364" y1="41589" x2="73364" y2="41589"/>
                        <a14:backgroundMark x1="73832" y1="45093" x2="73832" y2="45093"/>
                        <a14:backgroundMark x1="77570" y1="51168" x2="77570" y2="51168"/>
                        <a14:backgroundMark x1="76168" y1="53972" x2="76168" y2="53972"/>
                        <a14:backgroundMark x1="75000" y1="57477" x2="75000" y2="57477"/>
                        <a14:backgroundMark x1="27103" y1="42290" x2="27103" y2="42290"/>
                        <a14:backgroundMark x1="27336" y1="45794" x2="27336" y2="45794"/>
                        <a14:backgroundMark x1="35047" y1="53271" x2="35047" y2="53271"/>
                        <a14:backgroundMark x1="53037" y1="54439" x2="53037" y2="54439"/>
                        <a14:backgroundMark x1="38318" y1="77103" x2="38318" y2="77103"/>
                        <a14:backgroundMark x1="35514" y1="80374" x2="48364" y2="85748"/>
                        <a14:backgroundMark x1="45093" y1="79439" x2="52570" y2="80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46" t="31916" r="14458" b="22114"/>
          <a:stretch/>
        </p:blipFill>
        <p:spPr>
          <a:xfrm rot="13273985">
            <a:off x="6834303" y="67571"/>
            <a:ext cx="2626191" cy="173466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953" l="9813" r="89953">
                        <a14:foregroundMark x1="54907" y1="60514" x2="54907" y2="60514"/>
                        <a14:foregroundMark x1="41822" y1="61215" x2="41822" y2="61215"/>
                        <a14:foregroundMark x1="30841" y1="48598" x2="30841" y2="48598"/>
                        <a14:foregroundMark x1="77570" y1="35047" x2="77570" y2="35047"/>
                        <a14:foregroundMark x1="23131" y1="35047" x2="23131" y2="35047"/>
                        <a14:foregroundMark x1="49533" y1="51636" x2="49533" y2="51636"/>
                        <a14:foregroundMark x1="47897" y1="53972" x2="47897" y2="53972"/>
                        <a14:foregroundMark x1="50935" y1="64019" x2="50935" y2="64019"/>
                        <a14:foregroundMark x1="51402" y1="68224" x2="51402" y2="68224"/>
                        <a14:foregroundMark x1="50935" y1="69860" x2="50935" y2="69860"/>
                        <a14:foregroundMark x1="41355" y1="71495" x2="41355" y2="71495"/>
                        <a14:foregroundMark x1="32009" y1="65654" x2="32009" y2="65654"/>
                        <a14:foregroundMark x1="70327" y1="65888" x2="70327" y2="65888"/>
                        <a14:foregroundMark x1="60748" y1="70327" x2="60748" y2="70327"/>
                        <a14:foregroundMark x1="61916" y1="71729" x2="61916" y2="71729"/>
                        <a14:foregroundMark x1="46262" y1="74065" x2="46262" y2="74065"/>
                        <a14:foregroundMark x1="58411" y1="74533" x2="58411" y2="74533"/>
                        <a14:backgroundMark x1="15888" y1="38551" x2="15888" y2="38551"/>
                        <a14:backgroundMark x1="15888" y1="38551" x2="23832" y2="21963"/>
                        <a14:backgroundMark x1="35981" y1="26636" x2="48598" y2="42757"/>
                        <a14:backgroundMark x1="41355" y1="49299" x2="61449" y2="45561"/>
                        <a14:backgroundMark x1="17757" y1="47897" x2="20561" y2="70327"/>
                        <a14:backgroundMark x1="67523" y1="73364" x2="89953" y2="52103"/>
                        <a14:backgroundMark x1="68692" y1="58178" x2="68692" y2="58178"/>
                        <a14:backgroundMark x1="50935" y1="58178" x2="50935" y2="58178"/>
                        <a14:backgroundMark x1="33645" y1="59112" x2="33645" y2="59112"/>
                        <a14:backgroundMark x1="29439" y1="54439" x2="29439" y2="54439"/>
                        <a14:backgroundMark x1="27336" y1="57944" x2="27336" y2="57944"/>
                        <a14:backgroundMark x1="26168" y1="53271" x2="26168" y2="53271"/>
                        <a14:backgroundMark x1="23832" y1="50935" x2="23832" y2="50935"/>
                        <a14:backgroundMark x1="66121" y1="53505" x2="66121" y2="53505"/>
                        <a14:backgroundMark x1="71963" y1="54439" x2="71963" y2="54439"/>
                        <a14:backgroundMark x1="73364" y1="41589" x2="73364" y2="41589"/>
                        <a14:backgroundMark x1="73832" y1="45093" x2="73832" y2="45093"/>
                        <a14:backgroundMark x1="77570" y1="51168" x2="77570" y2="51168"/>
                        <a14:backgroundMark x1="76168" y1="53972" x2="76168" y2="53972"/>
                        <a14:backgroundMark x1="75000" y1="57477" x2="75000" y2="57477"/>
                        <a14:backgroundMark x1="27103" y1="42290" x2="27103" y2="42290"/>
                        <a14:backgroundMark x1="27336" y1="45794" x2="27336" y2="45794"/>
                        <a14:backgroundMark x1="35047" y1="53271" x2="35047" y2="53271"/>
                        <a14:backgroundMark x1="53037" y1="54439" x2="53037" y2="54439"/>
                        <a14:backgroundMark x1="38318" y1="77103" x2="38318" y2="77103"/>
                        <a14:backgroundMark x1="35514" y1="80374" x2="48364" y2="85748"/>
                        <a14:backgroundMark x1="45093" y1="79439" x2="52570" y2="80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46" t="31916" r="14458" b="22114"/>
          <a:stretch/>
        </p:blipFill>
        <p:spPr>
          <a:xfrm rot="8610643">
            <a:off x="-277007" y="27985"/>
            <a:ext cx="2626191" cy="17346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750" b="88250" l="275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872" b="11685"/>
          <a:stretch/>
        </p:blipFill>
        <p:spPr>
          <a:xfrm>
            <a:off x="5807888" y="4670706"/>
            <a:ext cx="2764564" cy="2058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00" y="4025085"/>
            <a:ext cx="3624312" cy="2703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795400" y="24165"/>
            <a:ext cx="7777052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Зур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Кечкен</a:t>
            </a:r>
            <a:r>
              <a:rPr lang="tt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ә” </a:t>
            </a:r>
            <a:br>
              <a:rPr lang="tt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“Большой – маленький”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66000" y1="84909" x2="66000" y2="849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79" t="12314" r="19455" b="11520"/>
          <a:stretch/>
        </p:blipFill>
        <p:spPr>
          <a:xfrm flipH="1">
            <a:off x="-69541" y="2373490"/>
            <a:ext cx="2137009" cy="21911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96" b="91276" l="6641" r="96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52" t="10115" r="2757" b="10120"/>
          <a:stretch/>
        </p:blipFill>
        <p:spPr>
          <a:xfrm>
            <a:off x="3410974" y="1474077"/>
            <a:ext cx="2184402" cy="14409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11333" r="7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68" r="26058"/>
          <a:stretch/>
        </p:blipFill>
        <p:spPr>
          <a:xfrm>
            <a:off x="5766936" y="2018325"/>
            <a:ext cx="1131010" cy="226778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41" y="1470006"/>
            <a:ext cx="1544253" cy="1029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807" y="2499836"/>
            <a:ext cx="726265" cy="1451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239" y="1664949"/>
            <a:ext cx="1295213" cy="856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538" y="3030333"/>
            <a:ext cx="1343022" cy="1406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421" y="2844671"/>
            <a:ext cx="2390579" cy="1592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39752" y="5699722"/>
            <a:ext cx="13404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8000">
                  <a:solidFill>
                    <a:srgbClr val="FF33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ЗУР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12160" y="5838221"/>
            <a:ext cx="281780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36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КЕЧКӘНЕ</a:t>
            </a:r>
            <a:endParaRPr lang="ru-RU" sz="3600" b="1" cap="none" spc="5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54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07407E-6 L 0.05799 0.301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9" y="1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85185E-6 L 0.60104 0.5189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52" y="2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7037E-7 L 0.47865 0.3421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24" y="17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-0.22847 0.4886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24" y="2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59259E-6 L -0.33507 0.2949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53" y="1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44444E-6 L 0.29913 0.3020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1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-0.03594 0.5097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6" y="2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48148E-6 L -0.47708 0.2858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54" y="1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69" y="1457892"/>
            <a:ext cx="2866863" cy="5400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953" l="9813" r="89953">
                        <a14:foregroundMark x1="54907" y1="60514" x2="54907" y2="60514"/>
                        <a14:foregroundMark x1="41822" y1="61215" x2="41822" y2="61215"/>
                        <a14:foregroundMark x1="30841" y1="48598" x2="30841" y2="48598"/>
                        <a14:foregroundMark x1="77570" y1="35047" x2="77570" y2="35047"/>
                        <a14:foregroundMark x1="23131" y1="35047" x2="23131" y2="35047"/>
                        <a14:foregroundMark x1="49533" y1="51636" x2="49533" y2="51636"/>
                        <a14:foregroundMark x1="47897" y1="53972" x2="47897" y2="53972"/>
                        <a14:foregroundMark x1="50935" y1="64019" x2="50935" y2="64019"/>
                        <a14:foregroundMark x1="51402" y1="68224" x2="51402" y2="68224"/>
                        <a14:foregroundMark x1="50935" y1="69860" x2="50935" y2="69860"/>
                        <a14:foregroundMark x1="41355" y1="71495" x2="41355" y2="71495"/>
                        <a14:foregroundMark x1="32009" y1="65654" x2="32009" y2="65654"/>
                        <a14:foregroundMark x1="70327" y1="65888" x2="70327" y2="65888"/>
                        <a14:foregroundMark x1="60748" y1="70327" x2="60748" y2="70327"/>
                        <a14:foregroundMark x1="61916" y1="71729" x2="61916" y2="71729"/>
                        <a14:foregroundMark x1="46262" y1="74065" x2="46262" y2="74065"/>
                        <a14:foregroundMark x1="58411" y1="74533" x2="58411" y2="74533"/>
                        <a14:backgroundMark x1="15888" y1="38551" x2="15888" y2="38551"/>
                        <a14:backgroundMark x1="15888" y1="38551" x2="23832" y2="21963"/>
                        <a14:backgroundMark x1="35981" y1="26636" x2="48598" y2="42757"/>
                        <a14:backgroundMark x1="41355" y1="49299" x2="61449" y2="45561"/>
                        <a14:backgroundMark x1="17757" y1="47897" x2="20561" y2="70327"/>
                        <a14:backgroundMark x1="67523" y1="73364" x2="89953" y2="52103"/>
                        <a14:backgroundMark x1="68692" y1="58178" x2="68692" y2="58178"/>
                        <a14:backgroundMark x1="50935" y1="58178" x2="50935" y2="58178"/>
                        <a14:backgroundMark x1="33645" y1="59112" x2="33645" y2="59112"/>
                        <a14:backgroundMark x1="29439" y1="54439" x2="29439" y2="54439"/>
                        <a14:backgroundMark x1="27336" y1="57944" x2="27336" y2="57944"/>
                        <a14:backgroundMark x1="26168" y1="53271" x2="26168" y2="53271"/>
                        <a14:backgroundMark x1="23832" y1="50935" x2="23832" y2="50935"/>
                        <a14:backgroundMark x1="66121" y1="53505" x2="66121" y2="53505"/>
                        <a14:backgroundMark x1="71963" y1="54439" x2="71963" y2="54439"/>
                        <a14:backgroundMark x1="73364" y1="41589" x2="73364" y2="41589"/>
                        <a14:backgroundMark x1="73832" y1="45093" x2="73832" y2="45093"/>
                        <a14:backgroundMark x1="77570" y1="51168" x2="77570" y2="51168"/>
                        <a14:backgroundMark x1="76168" y1="53972" x2="76168" y2="53972"/>
                        <a14:backgroundMark x1="75000" y1="57477" x2="75000" y2="57477"/>
                        <a14:backgroundMark x1="27103" y1="42290" x2="27103" y2="42290"/>
                        <a14:backgroundMark x1="27336" y1="45794" x2="27336" y2="45794"/>
                        <a14:backgroundMark x1="35047" y1="53271" x2="35047" y2="53271"/>
                        <a14:backgroundMark x1="53037" y1="54439" x2="53037" y2="54439"/>
                        <a14:backgroundMark x1="38318" y1="77103" x2="38318" y2="77103"/>
                        <a14:backgroundMark x1="35514" y1="80374" x2="48364" y2="85748"/>
                        <a14:backgroundMark x1="45093" y1="79439" x2="52570" y2="80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46" t="31916" r="14458" b="22114"/>
          <a:stretch/>
        </p:blipFill>
        <p:spPr>
          <a:xfrm rot="8610643">
            <a:off x="-277007" y="27985"/>
            <a:ext cx="2626191" cy="1734668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501" y="1890410"/>
            <a:ext cx="3138897" cy="1648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backgroundMark x1="66000" y1="84909" x2="66000" y2="849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79" t="12314" r="19455" b="11520"/>
          <a:stretch/>
        </p:blipFill>
        <p:spPr>
          <a:xfrm>
            <a:off x="3513227" y="4739853"/>
            <a:ext cx="1925585" cy="2016613"/>
          </a:xfrm>
          <a:prstGeom prst="rect">
            <a:avLst/>
          </a:prstGeom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469" y="2714895"/>
            <a:ext cx="1698531" cy="220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tt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“Дөрес сора” “Правил</a:t>
            </a:r>
            <a:r>
              <a:rPr lang="ru-RU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ьно</a:t>
            </a:r>
            <a:r>
              <a: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попроси”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5632" y1="20690" x2="35632" y2="20690"/>
                        <a14:foregroundMark x1="25670" y1="14943" x2="25670" y2="14943"/>
                        <a14:foregroundMark x1="21073" y1="13218" x2="21073" y2="13218"/>
                        <a14:foregroundMark x1="32950" y1="9195" x2="32950" y2="9195"/>
                        <a14:foregroundMark x1="86973" y1="28736" x2="86973" y2="28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509120"/>
            <a:ext cx="2486372" cy="165758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953" l="9813" r="89953">
                        <a14:foregroundMark x1="54907" y1="60514" x2="54907" y2="60514"/>
                        <a14:foregroundMark x1="41822" y1="61215" x2="41822" y2="61215"/>
                        <a14:foregroundMark x1="30841" y1="48598" x2="30841" y2="48598"/>
                        <a14:foregroundMark x1="77570" y1="35047" x2="77570" y2="35047"/>
                        <a14:foregroundMark x1="23131" y1="35047" x2="23131" y2="35047"/>
                        <a14:foregroundMark x1="49533" y1="51636" x2="49533" y2="51636"/>
                        <a14:foregroundMark x1="47897" y1="53972" x2="47897" y2="53972"/>
                        <a14:foregroundMark x1="50935" y1="64019" x2="50935" y2="64019"/>
                        <a14:foregroundMark x1="51402" y1="68224" x2="51402" y2="68224"/>
                        <a14:foregroundMark x1="50935" y1="69860" x2="50935" y2="69860"/>
                        <a14:foregroundMark x1="41355" y1="71495" x2="41355" y2="71495"/>
                        <a14:foregroundMark x1="32009" y1="65654" x2="32009" y2="65654"/>
                        <a14:foregroundMark x1="70327" y1="65888" x2="70327" y2="65888"/>
                        <a14:foregroundMark x1="60748" y1="70327" x2="60748" y2="70327"/>
                        <a14:foregroundMark x1="61916" y1="71729" x2="61916" y2="71729"/>
                        <a14:foregroundMark x1="46262" y1="74065" x2="46262" y2="74065"/>
                        <a14:foregroundMark x1="58411" y1="74533" x2="58411" y2="74533"/>
                        <a14:backgroundMark x1="15888" y1="38551" x2="15888" y2="38551"/>
                        <a14:backgroundMark x1="15888" y1="38551" x2="23832" y2="21963"/>
                        <a14:backgroundMark x1="35981" y1="26636" x2="48598" y2="42757"/>
                        <a14:backgroundMark x1="41355" y1="49299" x2="61449" y2="45561"/>
                        <a14:backgroundMark x1="17757" y1="47897" x2="20561" y2="70327"/>
                        <a14:backgroundMark x1="67523" y1="73364" x2="89953" y2="52103"/>
                        <a14:backgroundMark x1="68692" y1="58178" x2="68692" y2="58178"/>
                        <a14:backgroundMark x1="50935" y1="58178" x2="50935" y2="58178"/>
                        <a14:backgroundMark x1="33645" y1="59112" x2="33645" y2="59112"/>
                        <a14:backgroundMark x1="29439" y1="54439" x2="29439" y2="54439"/>
                        <a14:backgroundMark x1="27336" y1="57944" x2="27336" y2="57944"/>
                        <a14:backgroundMark x1="26168" y1="53271" x2="26168" y2="53271"/>
                        <a14:backgroundMark x1="23832" y1="50935" x2="23832" y2="50935"/>
                        <a14:backgroundMark x1="66121" y1="53505" x2="66121" y2="53505"/>
                        <a14:backgroundMark x1="71963" y1="54439" x2="71963" y2="54439"/>
                        <a14:backgroundMark x1="73364" y1="41589" x2="73364" y2="41589"/>
                        <a14:backgroundMark x1="73832" y1="45093" x2="73832" y2="45093"/>
                        <a14:backgroundMark x1="77570" y1="51168" x2="77570" y2="51168"/>
                        <a14:backgroundMark x1="76168" y1="53972" x2="76168" y2="53972"/>
                        <a14:backgroundMark x1="75000" y1="57477" x2="75000" y2="57477"/>
                        <a14:backgroundMark x1="27103" y1="42290" x2="27103" y2="42290"/>
                        <a14:backgroundMark x1="27336" y1="45794" x2="27336" y2="45794"/>
                        <a14:backgroundMark x1="35047" y1="53271" x2="35047" y2="53271"/>
                        <a14:backgroundMark x1="53037" y1="54439" x2="53037" y2="54439"/>
                        <a14:backgroundMark x1="38318" y1="77103" x2="38318" y2="77103"/>
                        <a14:backgroundMark x1="35514" y1="80374" x2="48364" y2="85748"/>
                        <a14:backgroundMark x1="45093" y1="79439" x2="52570" y2="80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46" t="31916" r="14458" b="22114"/>
          <a:stretch/>
        </p:blipFill>
        <p:spPr>
          <a:xfrm rot="13273985">
            <a:off x="6834303" y="67571"/>
            <a:ext cx="2626191" cy="173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50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44444E-6 L -0.27292 -0.2541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46" y="-12708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08 -0.00949 L -0.54358 0.1620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83" y="856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"/>
                                            </p:cond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48148E-6 L -0.48819 -0.252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10" y="-1261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22222E-6 L -0.6474 0.05972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78" y="298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"/>
                                            </p:cond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953" l="9813" r="89953">
                        <a14:foregroundMark x1="54907" y1="60514" x2="54907" y2="60514"/>
                        <a14:foregroundMark x1="41822" y1="61215" x2="41822" y2="61215"/>
                        <a14:foregroundMark x1="30841" y1="48598" x2="30841" y2="48598"/>
                        <a14:foregroundMark x1="77570" y1="35047" x2="77570" y2="35047"/>
                        <a14:foregroundMark x1="23131" y1="35047" x2="23131" y2="35047"/>
                        <a14:foregroundMark x1="49533" y1="51636" x2="49533" y2="51636"/>
                        <a14:foregroundMark x1="47897" y1="53972" x2="47897" y2="53972"/>
                        <a14:foregroundMark x1="50935" y1="64019" x2="50935" y2="64019"/>
                        <a14:foregroundMark x1="51402" y1="68224" x2="51402" y2="68224"/>
                        <a14:foregroundMark x1="50935" y1="69860" x2="50935" y2="69860"/>
                        <a14:foregroundMark x1="41355" y1="71495" x2="41355" y2="71495"/>
                        <a14:foregroundMark x1="32009" y1="65654" x2="32009" y2="65654"/>
                        <a14:foregroundMark x1="70327" y1="65888" x2="70327" y2="65888"/>
                        <a14:foregroundMark x1="60748" y1="70327" x2="60748" y2="70327"/>
                        <a14:foregroundMark x1="61916" y1="71729" x2="61916" y2="71729"/>
                        <a14:foregroundMark x1="46262" y1="74065" x2="46262" y2="74065"/>
                        <a14:foregroundMark x1="58411" y1="74533" x2="58411" y2="74533"/>
                        <a14:backgroundMark x1="15888" y1="38551" x2="15888" y2="38551"/>
                        <a14:backgroundMark x1="15888" y1="38551" x2="23832" y2="21963"/>
                        <a14:backgroundMark x1="35981" y1="26636" x2="48598" y2="42757"/>
                        <a14:backgroundMark x1="41355" y1="49299" x2="61449" y2="45561"/>
                        <a14:backgroundMark x1="17757" y1="47897" x2="20561" y2="70327"/>
                        <a14:backgroundMark x1="67523" y1="73364" x2="89953" y2="52103"/>
                        <a14:backgroundMark x1="68692" y1="58178" x2="68692" y2="58178"/>
                        <a14:backgroundMark x1="50935" y1="58178" x2="50935" y2="58178"/>
                        <a14:backgroundMark x1="33645" y1="59112" x2="33645" y2="59112"/>
                        <a14:backgroundMark x1="29439" y1="54439" x2="29439" y2="54439"/>
                        <a14:backgroundMark x1="27336" y1="57944" x2="27336" y2="57944"/>
                        <a14:backgroundMark x1="26168" y1="53271" x2="26168" y2="53271"/>
                        <a14:backgroundMark x1="23832" y1="50935" x2="23832" y2="50935"/>
                        <a14:backgroundMark x1="66121" y1="53505" x2="66121" y2="53505"/>
                        <a14:backgroundMark x1="71963" y1="54439" x2="71963" y2="54439"/>
                        <a14:backgroundMark x1="73364" y1="41589" x2="73364" y2="41589"/>
                        <a14:backgroundMark x1="73832" y1="45093" x2="73832" y2="45093"/>
                        <a14:backgroundMark x1="77570" y1="51168" x2="77570" y2="51168"/>
                        <a14:backgroundMark x1="76168" y1="53972" x2="76168" y2="53972"/>
                        <a14:backgroundMark x1="75000" y1="57477" x2="75000" y2="57477"/>
                        <a14:backgroundMark x1="27103" y1="42290" x2="27103" y2="42290"/>
                        <a14:backgroundMark x1="27336" y1="45794" x2="27336" y2="45794"/>
                        <a14:backgroundMark x1="35047" y1="53271" x2="35047" y2="53271"/>
                        <a14:backgroundMark x1="53037" y1="54439" x2="53037" y2="54439"/>
                        <a14:backgroundMark x1="38318" y1="77103" x2="38318" y2="77103"/>
                        <a14:backgroundMark x1="35514" y1="80374" x2="48364" y2="85748"/>
                        <a14:backgroundMark x1="45093" y1="79439" x2="52570" y2="80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46" t="31916" r="14458" b="22114"/>
          <a:stretch/>
        </p:blipFill>
        <p:spPr>
          <a:xfrm rot="8610643">
            <a:off x="-277007" y="27985"/>
            <a:ext cx="2626191" cy="1734668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501" y="1890410"/>
            <a:ext cx="3138897" cy="1648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66000" y1="84909" x2="66000" y2="849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79" t="12314" r="19455" b="11520"/>
          <a:stretch/>
        </p:blipFill>
        <p:spPr>
          <a:xfrm>
            <a:off x="3513227" y="4739853"/>
            <a:ext cx="1925585" cy="2016613"/>
          </a:xfrm>
          <a:prstGeom prst="rect">
            <a:avLst/>
          </a:prstGeom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469" y="2714895"/>
            <a:ext cx="1698531" cy="220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tt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“Дөрес сора” “Правил</a:t>
            </a:r>
            <a:r>
              <a:rPr lang="ru-RU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ьно</a:t>
            </a:r>
            <a:r>
              <a: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попроси”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5632" y1="20690" x2="35632" y2="20690"/>
                        <a14:foregroundMark x1="25670" y1="14943" x2="25670" y2="14943"/>
                        <a14:foregroundMark x1="21073" y1="13218" x2="21073" y2="13218"/>
                        <a14:foregroundMark x1="32950" y1="9195" x2="32950" y2="9195"/>
                        <a14:foregroundMark x1="86973" y1="28736" x2="86973" y2="28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509120"/>
            <a:ext cx="2486372" cy="165758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953" l="9813" r="89953">
                        <a14:foregroundMark x1="54907" y1="60514" x2="54907" y2="60514"/>
                        <a14:foregroundMark x1="41822" y1="61215" x2="41822" y2="61215"/>
                        <a14:foregroundMark x1="30841" y1="48598" x2="30841" y2="48598"/>
                        <a14:foregroundMark x1="77570" y1="35047" x2="77570" y2="35047"/>
                        <a14:foregroundMark x1="23131" y1="35047" x2="23131" y2="35047"/>
                        <a14:foregroundMark x1="49533" y1="51636" x2="49533" y2="51636"/>
                        <a14:foregroundMark x1="47897" y1="53972" x2="47897" y2="53972"/>
                        <a14:foregroundMark x1="50935" y1="64019" x2="50935" y2="64019"/>
                        <a14:foregroundMark x1="51402" y1="68224" x2="51402" y2="68224"/>
                        <a14:foregroundMark x1="50935" y1="69860" x2="50935" y2="69860"/>
                        <a14:foregroundMark x1="41355" y1="71495" x2="41355" y2="71495"/>
                        <a14:foregroundMark x1="32009" y1="65654" x2="32009" y2="65654"/>
                        <a14:foregroundMark x1="70327" y1="65888" x2="70327" y2="65888"/>
                        <a14:foregroundMark x1="60748" y1="70327" x2="60748" y2="70327"/>
                        <a14:foregroundMark x1="61916" y1="71729" x2="61916" y2="71729"/>
                        <a14:foregroundMark x1="46262" y1="74065" x2="46262" y2="74065"/>
                        <a14:foregroundMark x1="58411" y1="74533" x2="58411" y2="74533"/>
                        <a14:backgroundMark x1="15888" y1="38551" x2="15888" y2="38551"/>
                        <a14:backgroundMark x1="15888" y1="38551" x2="23832" y2="21963"/>
                        <a14:backgroundMark x1="35981" y1="26636" x2="48598" y2="42757"/>
                        <a14:backgroundMark x1="41355" y1="49299" x2="61449" y2="45561"/>
                        <a14:backgroundMark x1="17757" y1="47897" x2="20561" y2="70327"/>
                        <a14:backgroundMark x1="67523" y1="73364" x2="89953" y2="52103"/>
                        <a14:backgroundMark x1="68692" y1="58178" x2="68692" y2="58178"/>
                        <a14:backgroundMark x1="50935" y1="58178" x2="50935" y2="58178"/>
                        <a14:backgroundMark x1="33645" y1="59112" x2="33645" y2="59112"/>
                        <a14:backgroundMark x1="29439" y1="54439" x2="29439" y2="54439"/>
                        <a14:backgroundMark x1="27336" y1="57944" x2="27336" y2="57944"/>
                        <a14:backgroundMark x1="26168" y1="53271" x2="26168" y2="53271"/>
                        <a14:backgroundMark x1="23832" y1="50935" x2="23832" y2="50935"/>
                        <a14:backgroundMark x1="66121" y1="53505" x2="66121" y2="53505"/>
                        <a14:backgroundMark x1="71963" y1="54439" x2="71963" y2="54439"/>
                        <a14:backgroundMark x1="73364" y1="41589" x2="73364" y2="41589"/>
                        <a14:backgroundMark x1="73832" y1="45093" x2="73832" y2="45093"/>
                        <a14:backgroundMark x1="77570" y1="51168" x2="77570" y2="51168"/>
                        <a14:backgroundMark x1="76168" y1="53972" x2="76168" y2="53972"/>
                        <a14:backgroundMark x1="75000" y1="57477" x2="75000" y2="57477"/>
                        <a14:backgroundMark x1="27103" y1="42290" x2="27103" y2="42290"/>
                        <a14:backgroundMark x1="27336" y1="45794" x2="27336" y2="45794"/>
                        <a14:backgroundMark x1="35047" y1="53271" x2="35047" y2="53271"/>
                        <a14:backgroundMark x1="53037" y1="54439" x2="53037" y2="54439"/>
                        <a14:backgroundMark x1="38318" y1="77103" x2="38318" y2="77103"/>
                        <a14:backgroundMark x1="35514" y1="80374" x2="48364" y2="85748"/>
                        <a14:backgroundMark x1="45093" y1="79439" x2="52570" y2="80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46" t="31916" r="14458" b="22114"/>
          <a:stretch/>
        </p:blipFill>
        <p:spPr>
          <a:xfrm rot="13273985">
            <a:off x="6834303" y="67571"/>
            <a:ext cx="2626191" cy="1734668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154702"/>
            <a:ext cx="3456384" cy="5496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53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44444E-6 L -0.27292 -0.2541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46" y="-12708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08 -0.00949 L -0.54358 0.1620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83" y="856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"/>
                                            </p:cond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48148E-6 L -0.48819 -0.252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10" y="-1261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22222E-6 L -0.6474 0.05972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78" y="298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"/>
                                            </p:cond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953" l="9813" r="89953">
                        <a14:foregroundMark x1="54907" y1="60514" x2="54907" y2="60514"/>
                        <a14:foregroundMark x1="41822" y1="61215" x2="41822" y2="61215"/>
                        <a14:foregroundMark x1="30841" y1="48598" x2="30841" y2="48598"/>
                        <a14:foregroundMark x1="77570" y1="35047" x2="77570" y2="35047"/>
                        <a14:foregroundMark x1="23131" y1="35047" x2="23131" y2="35047"/>
                        <a14:foregroundMark x1="49533" y1="51636" x2="49533" y2="51636"/>
                        <a14:foregroundMark x1="47897" y1="53972" x2="47897" y2="53972"/>
                        <a14:foregroundMark x1="50935" y1="64019" x2="50935" y2="64019"/>
                        <a14:foregroundMark x1="51402" y1="68224" x2="51402" y2="68224"/>
                        <a14:foregroundMark x1="50935" y1="69860" x2="50935" y2="69860"/>
                        <a14:foregroundMark x1="41355" y1="71495" x2="41355" y2="71495"/>
                        <a14:foregroundMark x1="32009" y1="65654" x2="32009" y2="65654"/>
                        <a14:foregroundMark x1="70327" y1="65888" x2="70327" y2="65888"/>
                        <a14:foregroundMark x1="60748" y1="70327" x2="60748" y2="70327"/>
                        <a14:foregroundMark x1="61916" y1="71729" x2="61916" y2="71729"/>
                        <a14:foregroundMark x1="46262" y1="74065" x2="46262" y2="74065"/>
                        <a14:foregroundMark x1="58411" y1="74533" x2="58411" y2="74533"/>
                        <a14:backgroundMark x1="15888" y1="38551" x2="15888" y2="38551"/>
                        <a14:backgroundMark x1="15888" y1="38551" x2="23832" y2="21963"/>
                        <a14:backgroundMark x1="35981" y1="26636" x2="48598" y2="42757"/>
                        <a14:backgroundMark x1="41355" y1="49299" x2="61449" y2="45561"/>
                        <a14:backgroundMark x1="17757" y1="47897" x2="20561" y2="70327"/>
                        <a14:backgroundMark x1="67523" y1="73364" x2="89953" y2="52103"/>
                        <a14:backgroundMark x1="68692" y1="58178" x2="68692" y2="58178"/>
                        <a14:backgroundMark x1="50935" y1="58178" x2="50935" y2="58178"/>
                        <a14:backgroundMark x1="33645" y1="59112" x2="33645" y2="59112"/>
                        <a14:backgroundMark x1="29439" y1="54439" x2="29439" y2="54439"/>
                        <a14:backgroundMark x1="27336" y1="57944" x2="27336" y2="57944"/>
                        <a14:backgroundMark x1="26168" y1="53271" x2="26168" y2="53271"/>
                        <a14:backgroundMark x1="23832" y1="50935" x2="23832" y2="50935"/>
                        <a14:backgroundMark x1="66121" y1="53505" x2="66121" y2="53505"/>
                        <a14:backgroundMark x1="71963" y1="54439" x2="71963" y2="54439"/>
                        <a14:backgroundMark x1="73364" y1="41589" x2="73364" y2="41589"/>
                        <a14:backgroundMark x1="73832" y1="45093" x2="73832" y2="45093"/>
                        <a14:backgroundMark x1="77570" y1="51168" x2="77570" y2="51168"/>
                        <a14:backgroundMark x1="76168" y1="53972" x2="76168" y2="53972"/>
                        <a14:backgroundMark x1="75000" y1="57477" x2="75000" y2="57477"/>
                        <a14:backgroundMark x1="27103" y1="42290" x2="27103" y2="42290"/>
                        <a14:backgroundMark x1="27336" y1="45794" x2="27336" y2="45794"/>
                        <a14:backgroundMark x1="35047" y1="53271" x2="35047" y2="53271"/>
                        <a14:backgroundMark x1="53037" y1="54439" x2="53037" y2="54439"/>
                        <a14:backgroundMark x1="38318" y1="77103" x2="38318" y2="77103"/>
                        <a14:backgroundMark x1="35514" y1="80374" x2="48364" y2="85748"/>
                        <a14:backgroundMark x1="45093" y1="79439" x2="52570" y2="80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46" t="31916" r="14458" b="22114"/>
          <a:stretch/>
        </p:blipFill>
        <p:spPr>
          <a:xfrm rot="8610643">
            <a:off x="-277007" y="27985"/>
            <a:ext cx="2626191" cy="173466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953" l="9813" r="89953">
                        <a14:foregroundMark x1="54907" y1="60514" x2="54907" y2="60514"/>
                        <a14:foregroundMark x1="41822" y1="61215" x2="41822" y2="61215"/>
                        <a14:foregroundMark x1="30841" y1="48598" x2="30841" y2="48598"/>
                        <a14:foregroundMark x1="77570" y1="35047" x2="77570" y2="35047"/>
                        <a14:foregroundMark x1="23131" y1="35047" x2="23131" y2="35047"/>
                        <a14:foregroundMark x1="49533" y1="51636" x2="49533" y2="51636"/>
                        <a14:foregroundMark x1="47897" y1="53972" x2="47897" y2="53972"/>
                        <a14:foregroundMark x1="50935" y1="64019" x2="50935" y2="64019"/>
                        <a14:foregroundMark x1="51402" y1="68224" x2="51402" y2="68224"/>
                        <a14:foregroundMark x1="50935" y1="69860" x2="50935" y2="69860"/>
                        <a14:foregroundMark x1="41355" y1="71495" x2="41355" y2="71495"/>
                        <a14:foregroundMark x1="32009" y1="65654" x2="32009" y2="65654"/>
                        <a14:foregroundMark x1="70327" y1="65888" x2="70327" y2="65888"/>
                        <a14:foregroundMark x1="60748" y1="70327" x2="60748" y2="70327"/>
                        <a14:foregroundMark x1="61916" y1="71729" x2="61916" y2="71729"/>
                        <a14:foregroundMark x1="46262" y1="74065" x2="46262" y2="74065"/>
                        <a14:foregroundMark x1="58411" y1="74533" x2="58411" y2="74533"/>
                        <a14:backgroundMark x1="15888" y1="38551" x2="15888" y2="38551"/>
                        <a14:backgroundMark x1="15888" y1="38551" x2="23832" y2="21963"/>
                        <a14:backgroundMark x1="35981" y1="26636" x2="48598" y2="42757"/>
                        <a14:backgroundMark x1="41355" y1="49299" x2="61449" y2="45561"/>
                        <a14:backgroundMark x1="17757" y1="47897" x2="20561" y2="70327"/>
                        <a14:backgroundMark x1="67523" y1="73364" x2="89953" y2="52103"/>
                        <a14:backgroundMark x1="68692" y1="58178" x2="68692" y2="58178"/>
                        <a14:backgroundMark x1="50935" y1="58178" x2="50935" y2="58178"/>
                        <a14:backgroundMark x1="33645" y1="59112" x2="33645" y2="59112"/>
                        <a14:backgroundMark x1="29439" y1="54439" x2="29439" y2="54439"/>
                        <a14:backgroundMark x1="27336" y1="57944" x2="27336" y2="57944"/>
                        <a14:backgroundMark x1="26168" y1="53271" x2="26168" y2="53271"/>
                        <a14:backgroundMark x1="23832" y1="50935" x2="23832" y2="50935"/>
                        <a14:backgroundMark x1="66121" y1="53505" x2="66121" y2="53505"/>
                        <a14:backgroundMark x1="71963" y1="54439" x2="71963" y2="54439"/>
                        <a14:backgroundMark x1="73364" y1="41589" x2="73364" y2="41589"/>
                        <a14:backgroundMark x1="73832" y1="45093" x2="73832" y2="45093"/>
                        <a14:backgroundMark x1="77570" y1="51168" x2="77570" y2="51168"/>
                        <a14:backgroundMark x1="76168" y1="53972" x2="76168" y2="53972"/>
                        <a14:backgroundMark x1="75000" y1="57477" x2="75000" y2="57477"/>
                        <a14:backgroundMark x1="27103" y1="42290" x2="27103" y2="42290"/>
                        <a14:backgroundMark x1="27336" y1="45794" x2="27336" y2="45794"/>
                        <a14:backgroundMark x1="35047" y1="53271" x2="35047" y2="53271"/>
                        <a14:backgroundMark x1="53037" y1="54439" x2="53037" y2="54439"/>
                        <a14:backgroundMark x1="38318" y1="77103" x2="38318" y2="77103"/>
                        <a14:backgroundMark x1="35514" y1="80374" x2="48364" y2="85748"/>
                        <a14:backgroundMark x1="45093" y1="79439" x2="52570" y2="80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46" t="31916" r="14458" b="22114"/>
          <a:stretch/>
        </p:blipFill>
        <p:spPr>
          <a:xfrm rot="13273985">
            <a:off x="6834303" y="67571"/>
            <a:ext cx="2626191" cy="173466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0143" y="1737850"/>
            <a:ext cx="2043732" cy="320286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5" y="2084098"/>
            <a:ext cx="1927225" cy="201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409274" y="1684343"/>
            <a:ext cx="2043732" cy="320286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613186" y="1684343"/>
            <a:ext cx="2043732" cy="320286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908666" y="1684343"/>
            <a:ext cx="2043732" cy="320286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875" y="1554670"/>
            <a:ext cx="1540940" cy="160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306" y="3092954"/>
            <a:ext cx="1536700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623" y="1737360"/>
            <a:ext cx="1187503" cy="1243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623" y="3459666"/>
            <a:ext cx="1189037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784" y="2518583"/>
            <a:ext cx="1189037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53" y="1684343"/>
            <a:ext cx="1007114" cy="105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053" y="3577142"/>
            <a:ext cx="1006475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7" name="Picture 1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92" y="2962519"/>
            <a:ext cx="1006475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8" name="Picture 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052" y="2090753"/>
            <a:ext cx="1006475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9629" y="4504441"/>
            <a:ext cx="2046989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rgbClr val="F7FB4B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449056" y="4502182"/>
            <a:ext cx="2046989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rgbClr val="F8FC64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ИКЕ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891647" y="4502182"/>
            <a:ext cx="2046989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дүрт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611558" y="4504441"/>
            <a:ext cx="2046989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өч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119629" y="260648"/>
            <a:ext cx="902437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t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Дөрес сана” </a:t>
            </a:r>
            <a:br>
              <a:rPr lang="tt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“Правильно посчитай”</a:t>
            </a:r>
            <a:r>
              <a:rPr lang="tt-RU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62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/>
      <p:bldP spid="38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953" l="9813" r="89953">
                        <a14:foregroundMark x1="54907" y1="60514" x2="54907" y2="60514"/>
                        <a14:foregroundMark x1="41822" y1="61215" x2="41822" y2="61215"/>
                        <a14:foregroundMark x1="30841" y1="48598" x2="30841" y2="48598"/>
                        <a14:foregroundMark x1="77570" y1="35047" x2="77570" y2="35047"/>
                        <a14:foregroundMark x1="23131" y1="35047" x2="23131" y2="35047"/>
                        <a14:foregroundMark x1="49533" y1="51636" x2="49533" y2="51636"/>
                        <a14:foregroundMark x1="47897" y1="53972" x2="47897" y2="53972"/>
                        <a14:foregroundMark x1="50935" y1="64019" x2="50935" y2="64019"/>
                        <a14:foregroundMark x1="51402" y1="68224" x2="51402" y2="68224"/>
                        <a14:foregroundMark x1="50935" y1="69860" x2="50935" y2="69860"/>
                        <a14:foregroundMark x1="41355" y1="71495" x2="41355" y2="71495"/>
                        <a14:foregroundMark x1="32009" y1="65654" x2="32009" y2="65654"/>
                        <a14:foregroundMark x1="70327" y1="65888" x2="70327" y2="65888"/>
                        <a14:foregroundMark x1="60748" y1="70327" x2="60748" y2="70327"/>
                        <a14:foregroundMark x1="61916" y1="71729" x2="61916" y2="71729"/>
                        <a14:foregroundMark x1="46262" y1="74065" x2="46262" y2="74065"/>
                        <a14:foregroundMark x1="58411" y1="74533" x2="58411" y2="74533"/>
                        <a14:backgroundMark x1="15888" y1="38551" x2="15888" y2="38551"/>
                        <a14:backgroundMark x1="15888" y1="38551" x2="23832" y2="21963"/>
                        <a14:backgroundMark x1="35981" y1="26636" x2="48598" y2="42757"/>
                        <a14:backgroundMark x1="41355" y1="49299" x2="61449" y2="45561"/>
                        <a14:backgroundMark x1="17757" y1="47897" x2="20561" y2="70327"/>
                        <a14:backgroundMark x1="67523" y1="73364" x2="89953" y2="52103"/>
                        <a14:backgroundMark x1="68692" y1="58178" x2="68692" y2="58178"/>
                        <a14:backgroundMark x1="50935" y1="58178" x2="50935" y2="58178"/>
                        <a14:backgroundMark x1="33645" y1="59112" x2="33645" y2="59112"/>
                        <a14:backgroundMark x1="29439" y1="54439" x2="29439" y2="54439"/>
                        <a14:backgroundMark x1="27336" y1="57944" x2="27336" y2="57944"/>
                        <a14:backgroundMark x1="26168" y1="53271" x2="26168" y2="53271"/>
                        <a14:backgroundMark x1="23832" y1="50935" x2="23832" y2="50935"/>
                        <a14:backgroundMark x1="66121" y1="53505" x2="66121" y2="53505"/>
                        <a14:backgroundMark x1="71963" y1="54439" x2="71963" y2="54439"/>
                        <a14:backgroundMark x1="73364" y1="41589" x2="73364" y2="41589"/>
                        <a14:backgroundMark x1="73832" y1="45093" x2="73832" y2="45093"/>
                        <a14:backgroundMark x1="77570" y1="51168" x2="77570" y2="51168"/>
                        <a14:backgroundMark x1="76168" y1="53972" x2="76168" y2="53972"/>
                        <a14:backgroundMark x1="75000" y1="57477" x2="75000" y2="57477"/>
                        <a14:backgroundMark x1="27103" y1="42290" x2="27103" y2="42290"/>
                        <a14:backgroundMark x1="27336" y1="45794" x2="27336" y2="45794"/>
                        <a14:backgroundMark x1="35047" y1="53271" x2="35047" y2="53271"/>
                        <a14:backgroundMark x1="53037" y1="54439" x2="53037" y2="54439"/>
                        <a14:backgroundMark x1="38318" y1="77103" x2="38318" y2="77103"/>
                        <a14:backgroundMark x1="35514" y1="80374" x2="48364" y2="85748"/>
                        <a14:backgroundMark x1="45093" y1="79439" x2="52570" y2="80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46" t="31916" r="14458" b="22114"/>
          <a:stretch/>
        </p:blipFill>
        <p:spPr>
          <a:xfrm rot="8610643">
            <a:off x="-277007" y="27985"/>
            <a:ext cx="2626191" cy="173466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953" l="9813" r="89953">
                        <a14:foregroundMark x1="54907" y1="60514" x2="54907" y2="60514"/>
                        <a14:foregroundMark x1="41822" y1="61215" x2="41822" y2="61215"/>
                        <a14:foregroundMark x1="30841" y1="48598" x2="30841" y2="48598"/>
                        <a14:foregroundMark x1="77570" y1="35047" x2="77570" y2="35047"/>
                        <a14:foregroundMark x1="23131" y1="35047" x2="23131" y2="35047"/>
                        <a14:foregroundMark x1="49533" y1="51636" x2="49533" y2="51636"/>
                        <a14:foregroundMark x1="47897" y1="53972" x2="47897" y2="53972"/>
                        <a14:foregroundMark x1="50935" y1="64019" x2="50935" y2="64019"/>
                        <a14:foregroundMark x1="51402" y1="68224" x2="51402" y2="68224"/>
                        <a14:foregroundMark x1="50935" y1="69860" x2="50935" y2="69860"/>
                        <a14:foregroundMark x1="41355" y1="71495" x2="41355" y2="71495"/>
                        <a14:foregroundMark x1="32009" y1="65654" x2="32009" y2="65654"/>
                        <a14:foregroundMark x1="70327" y1="65888" x2="70327" y2="65888"/>
                        <a14:foregroundMark x1="60748" y1="70327" x2="60748" y2="70327"/>
                        <a14:foregroundMark x1="61916" y1="71729" x2="61916" y2="71729"/>
                        <a14:foregroundMark x1="46262" y1="74065" x2="46262" y2="74065"/>
                        <a14:foregroundMark x1="58411" y1="74533" x2="58411" y2="74533"/>
                        <a14:backgroundMark x1="15888" y1="38551" x2="15888" y2="38551"/>
                        <a14:backgroundMark x1="15888" y1="38551" x2="23832" y2="21963"/>
                        <a14:backgroundMark x1="35981" y1="26636" x2="48598" y2="42757"/>
                        <a14:backgroundMark x1="41355" y1="49299" x2="61449" y2="45561"/>
                        <a14:backgroundMark x1="17757" y1="47897" x2="20561" y2="70327"/>
                        <a14:backgroundMark x1="67523" y1="73364" x2="89953" y2="52103"/>
                        <a14:backgroundMark x1="68692" y1="58178" x2="68692" y2="58178"/>
                        <a14:backgroundMark x1="50935" y1="58178" x2="50935" y2="58178"/>
                        <a14:backgroundMark x1="33645" y1="59112" x2="33645" y2="59112"/>
                        <a14:backgroundMark x1="29439" y1="54439" x2="29439" y2="54439"/>
                        <a14:backgroundMark x1="27336" y1="57944" x2="27336" y2="57944"/>
                        <a14:backgroundMark x1="26168" y1="53271" x2="26168" y2="53271"/>
                        <a14:backgroundMark x1="23832" y1="50935" x2="23832" y2="50935"/>
                        <a14:backgroundMark x1="66121" y1="53505" x2="66121" y2="53505"/>
                        <a14:backgroundMark x1="71963" y1="54439" x2="71963" y2="54439"/>
                        <a14:backgroundMark x1="73364" y1="41589" x2="73364" y2="41589"/>
                        <a14:backgroundMark x1="73832" y1="45093" x2="73832" y2="45093"/>
                        <a14:backgroundMark x1="77570" y1="51168" x2="77570" y2="51168"/>
                        <a14:backgroundMark x1="76168" y1="53972" x2="76168" y2="53972"/>
                        <a14:backgroundMark x1="75000" y1="57477" x2="75000" y2="57477"/>
                        <a14:backgroundMark x1="27103" y1="42290" x2="27103" y2="42290"/>
                        <a14:backgroundMark x1="27336" y1="45794" x2="27336" y2="45794"/>
                        <a14:backgroundMark x1="35047" y1="53271" x2="35047" y2="53271"/>
                        <a14:backgroundMark x1="53037" y1="54439" x2="53037" y2="54439"/>
                        <a14:backgroundMark x1="38318" y1="77103" x2="38318" y2="77103"/>
                        <a14:backgroundMark x1="35514" y1="80374" x2="48364" y2="85748"/>
                        <a14:backgroundMark x1="45093" y1="79439" x2="52570" y2="80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46" t="31916" r="14458" b="22114"/>
          <a:stretch/>
        </p:blipFill>
        <p:spPr>
          <a:xfrm rot="13273985">
            <a:off x="6834303" y="67571"/>
            <a:ext cx="2626191" cy="1734668"/>
          </a:xfrm>
          <a:prstGeom prst="rect">
            <a:avLst/>
          </a:prstGeom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85" y="1700808"/>
            <a:ext cx="8533797" cy="228574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71" y="1957557"/>
            <a:ext cx="1708418" cy="1772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741" y="1957557"/>
            <a:ext cx="1708417" cy="1772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309" y="1957557"/>
            <a:ext cx="1679119" cy="1741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592" y="1940988"/>
            <a:ext cx="1695091" cy="1758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114" y="1927165"/>
            <a:ext cx="1708416" cy="1772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322078" y="3356992"/>
            <a:ext cx="4544012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99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rgbClr val="FFFF00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99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биш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119629" y="260648"/>
            <a:ext cx="902437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t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Дөрес сана”</a:t>
            </a:r>
            <a:r>
              <a:rPr lang="tt-RU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44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482" y="1549204"/>
            <a:ext cx="2414744" cy="455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636">
                        <a14:foregroundMark x1="40727" y1="36863" x2="40727" y2="36863"/>
                        <a14:foregroundMark x1="55273" y1="59412" x2="55273" y2="59412"/>
                        <a14:foregroundMark x1="69636" y1="68039" x2="69636" y2="68039"/>
                        <a14:foregroundMark x1="60727" y1="66863" x2="60727" y2="66863"/>
                        <a14:foregroundMark x1="58545" y1="67647" x2="58545" y2="67647"/>
                        <a14:foregroundMark x1="74364" y1="62549" x2="74364" y2="62549"/>
                        <a14:foregroundMark x1="74000" y1="56275" x2="74000" y2="56275"/>
                        <a14:foregroundMark x1="90000" y1="59020" x2="90000" y2="59020"/>
                        <a14:foregroundMark x1="96727" y1="70392" x2="96727" y2="70392"/>
                        <a14:foregroundMark x1="76909" y1="93725" x2="76909" y2="93725"/>
                        <a14:foregroundMark x1="73636" y1="96471" x2="73636" y2="96471"/>
                        <a14:foregroundMark x1="56727" y1="88235" x2="56727" y2="88235"/>
                        <a14:foregroundMark x1="65273" y1="85882" x2="65273" y2="85882"/>
                        <a14:foregroundMark x1="72545" y1="84706" x2="90909" y2="81569"/>
                        <a14:foregroundMark x1="90909" y1="78431" x2="97091" y2="46471"/>
                        <a14:foregroundMark x1="90909" y1="63725" x2="56727" y2="91373"/>
                        <a14:foregroundMark x1="60727" y1="95686" x2="28182" y2="55098"/>
                        <a14:foregroundMark x1="17636" y1="96471" x2="94545" y2="10000"/>
                        <a14:foregroundMark x1="96727" y1="97647" x2="46909" y2="25098"/>
                        <a14:foregroundMark x1="23818" y1="60196" x2="72545" y2="11961"/>
                        <a14:foregroundMark x1="44000" y1="92549" x2="86364" y2="57451"/>
                        <a14:foregroundMark x1="47636" y1="95294" x2="84545" y2="86275"/>
                        <a14:foregroundMark x1="71455" y1="48824" x2="93091" y2="36863"/>
                        <a14:foregroundMark x1="96364" y1="20784" x2="96364" y2="20784"/>
                        <a14:foregroundMark x1="35818" y1="55098" x2="35818" y2="55098"/>
                        <a14:foregroundMark x1="56727" y1="70000" x2="56727" y2="70000"/>
                        <a14:foregroundMark x1="64545" y1="70784" x2="64545" y2="70784"/>
                        <a14:foregroundMark x1="59273" y1="76078" x2="59273" y2="76078"/>
                        <a14:foregroundMark x1="54909" y1="78824" x2="54909" y2="78824"/>
                        <a14:foregroundMark x1="62545" y1="72353" x2="62545" y2="72353"/>
                        <a14:foregroundMark x1="66727" y1="65294" x2="66727" y2="65294"/>
                        <a14:foregroundMark x1="67091" y1="59412" x2="67091" y2="59412"/>
                        <a14:foregroundMark x1="78727" y1="58235" x2="78727" y2="58235"/>
                        <a14:foregroundMark x1="83455" y1="55490" x2="70727" y2="57843"/>
                        <a14:foregroundMark x1="41091" y1="50784" x2="41091" y2="50784"/>
                        <a14:foregroundMark x1="18364" y1="64510" x2="18364" y2="64510"/>
                        <a14:foregroundMark x1="15818" y1="68039" x2="14000" y2="78039"/>
                        <a14:foregroundMark x1="14364" y1="83137" x2="14364" y2="83137"/>
                        <a14:foregroundMark x1="14727" y1="92941" x2="14727" y2="92941"/>
                        <a14:foregroundMark x1="10364" y1="96863" x2="10364" y2="96863"/>
                        <a14:foregroundMark x1="21273" y1="59020" x2="21273" y2="59020"/>
                        <a14:foregroundMark x1="24909" y1="53922" x2="24909" y2="53922"/>
                        <a14:foregroundMark x1="26000" y1="47255" x2="26000" y2="47255"/>
                        <a14:foregroundMark x1="30364" y1="42353" x2="30364" y2="42353"/>
                        <a14:foregroundMark x1="33273" y1="39216" x2="33273" y2="39216"/>
                        <a14:foregroundMark x1="36545" y1="34902" x2="36545" y2="34902"/>
                        <a14:foregroundMark x1="38545" y1="31765" x2="38545" y2="31765"/>
                        <a14:foregroundMark x1="42182" y1="27451" x2="42182" y2="27451"/>
                        <a14:foregroundMark x1="44000" y1="26667" x2="44000" y2="26667"/>
                        <a14:foregroundMark x1="47273" y1="23137" x2="47273" y2="23137"/>
                        <a14:foregroundMark x1="49818" y1="21569" x2="49818" y2="21569"/>
                        <a14:foregroundMark x1="53455" y1="20000" x2="53455" y2="20000"/>
                        <a14:foregroundMark x1="57091" y1="17647" x2="57091" y2="17647"/>
                        <a14:foregroundMark x1="60364" y1="16275" x2="60364" y2="16275"/>
                        <a14:foregroundMark x1="64909" y1="15490" x2="64909" y2="15490"/>
                        <a14:foregroundMark x1="66727" y1="15098" x2="66727" y2="15098"/>
                        <a14:foregroundMark x1="67818" y1="12745" x2="67818" y2="12745"/>
                        <a14:foregroundMark x1="71091" y1="10000" x2="71091" y2="10000"/>
                        <a14:foregroundMark x1="73636" y1="9216" x2="73636" y2="9216"/>
                        <a14:foregroundMark x1="79091" y1="8431" x2="79091" y2="8431"/>
                        <a14:foregroundMark x1="83455" y1="9608" x2="83455" y2="9608"/>
                        <a14:foregroundMark x1="43636" y1="56275" x2="43636" y2="56275"/>
                        <a14:foregroundMark x1="50182" y1="50392" x2="50182" y2="50392"/>
                        <a14:foregroundMark x1="50182" y1="47647" x2="50182" y2="47647"/>
                        <a14:foregroundMark x1="18727" y1="76471" x2="18727" y2="76471"/>
                        <a14:foregroundMark x1="35455" y1="85098" x2="35455" y2="85098"/>
                        <a14:foregroundMark x1="38909" y1="85490" x2="38909" y2="85490"/>
                        <a14:foregroundMark x1="32545" y1="91765" x2="32545" y2="91765"/>
                        <a14:foregroundMark x1="39636" y1="96471" x2="39636" y2="96471"/>
                        <a14:foregroundMark x1="32545" y1="74314" x2="32545" y2="74314"/>
                        <a14:foregroundMark x1="30727" y1="68431" x2="30727" y2="68431"/>
                        <a14:foregroundMark x1="26364" y1="62941" x2="26364" y2="62941"/>
                        <a14:foregroundMark x1="69636" y1="31373" x2="69636" y2="31373"/>
                        <a14:foregroundMark x1="63273" y1="38039" x2="63273" y2="38039"/>
                        <a14:foregroundMark x1="48727" y1="55490" x2="48727" y2="55490"/>
                        <a14:foregroundMark x1="84909" y1="23529" x2="84909" y2="23529"/>
                        <a14:foregroundMark x1="85636" y1="32549" x2="85636" y2="32549"/>
                        <a14:foregroundMark x1="93455" y1="25490" x2="93455" y2="25490"/>
                        <a14:foregroundMark x1="89636" y1="36078" x2="89636" y2="36078"/>
                        <a14:foregroundMark x1="92364" y1="35294" x2="92364" y2="35294"/>
                        <a14:foregroundMark x1="95273" y1="35294" x2="95273" y2="35294"/>
                        <a14:foregroundMark x1="73636" y1="35686" x2="73636" y2="35686"/>
                        <a14:foregroundMark x1="70727" y1="41176" x2="70727" y2="41176"/>
                        <a14:foregroundMark x1="83455" y1="35686" x2="83455" y2="35686"/>
                        <a14:foregroundMark x1="93091" y1="20000" x2="93091" y2="20000"/>
                        <a14:foregroundMark x1="95636" y1="15882" x2="95636" y2="15882"/>
                        <a14:foregroundMark x1="98545" y1="23137" x2="98545" y2="23137"/>
                        <a14:foregroundMark x1="27091" y1="80784" x2="27091" y2="80784"/>
                        <a14:foregroundMark x1="23091" y1="78039" x2="23091" y2="78039"/>
                        <a14:foregroundMark x1="22364" y1="79216" x2="22364" y2="79216"/>
                        <a14:foregroundMark x1="23091" y1="81569" x2="23091" y2="81569"/>
                        <a14:foregroundMark x1="31455" y1="78824" x2="31455" y2="78824"/>
                        <a14:foregroundMark x1="24182" y1="68824" x2="24182" y2="68824"/>
                        <a14:foregroundMark x1="26364" y1="71176" x2="26364" y2="71176"/>
                        <a14:foregroundMark x1="29636" y1="72353" x2="29636" y2="72353"/>
                        <a14:foregroundMark x1="63636" y1="82745" x2="77636" y2="70000"/>
                        <a14:foregroundMark x1="88182" y1="59804" x2="88182" y2="59804"/>
                        <a14:foregroundMark x1="92000" y1="55098" x2="92000" y2="55098"/>
                        <a14:foregroundMark x1="95273" y1="52353" x2="95273" y2="52353"/>
                        <a14:foregroundMark x1="82000" y1="92549" x2="82000" y2="92549"/>
                        <a14:foregroundMark x1="53455" y1="96471" x2="97818" y2="94510"/>
                        <a14:foregroundMark x1="97091" y1="93725" x2="96727" y2="49216"/>
                        <a14:foregroundMark x1="82727" y1="98431" x2="50182" y2="99216"/>
                        <a14:foregroundMark x1="49091" y1="96863" x2="49091" y2="96863"/>
                        <a14:foregroundMark x1="63636" y1="66471" x2="71091" y2="59804"/>
                        <a14:foregroundMark x1="87091" y1="55098" x2="92364" y2="64510"/>
                        <a14:foregroundMark x1="82364" y1="47647" x2="82364" y2="47647"/>
                        <a14:foregroundMark x1="83455" y1="47647" x2="83455" y2="47647"/>
                        <a14:foregroundMark x1="86364" y1="47255" x2="86364" y2="47255"/>
                        <a14:foregroundMark x1="30000" y1="83922" x2="30000" y2="83922"/>
                        <a14:foregroundMark x1="95273" y1="21569" x2="95273" y2="21569"/>
                        <a14:foregroundMark x1="26364" y1="66863" x2="26364" y2="66863"/>
                        <a14:foregroundMark x1="27455" y1="65294" x2="27455" y2="65294"/>
                        <a14:foregroundMark x1="29273" y1="66078" x2="29273" y2="66078"/>
                        <a14:foregroundMark x1="30364" y1="69216" x2="30364" y2="69216"/>
                        <a14:foregroundMark x1="30364" y1="78039" x2="30364" y2="78039"/>
                        <a14:foregroundMark x1="26364" y1="79608" x2="26364" y2="79608"/>
                        <a14:foregroundMark x1="26364" y1="80000" x2="26364" y2="80000"/>
                        <a14:foregroundMark x1="24909" y1="80784" x2="24909" y2="80784"/>
                        <a14:foregroundMark x1="24909" y1="80000" x2="24909" y2="80000"/>
                        <a14:foregroundMark x1="22000" y1="77255" x2="22000" y2="77255"/>
                        <a14:foregroundMark x1="75091" y1="92549" x2="75091" y2="92549"/>
                        <a14:foregroundMark x1="77273" y1="96863" x2="77273" y2="968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4608" y="4880888"/>
            <a:ext cx="2051720" cy="190250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0444" y="0"/>
            <a:ext cx="2054225" cy="190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165975" y="105366"/>
            <a:ext cx="2054225" cy="190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54" b="89980" l="3445" r="89929">
                        <a14:foregroundMark x1="30389" y1="79164" x2="43021" y2="77173"/>
                        <a14:foregroundMark x1="58304" y1="76775" x2="58304" y2="76775"/>
                        <a14:foregroundMark x1="68551" y1="78169" x2="68551" y2="78169"/>
                        <a14:backgroundMark x1="12633" y1="46649" x2="58039" y2="40810"/>
                        <a14:backgroundMark x1="66431" y1="42203" x2="84187" y2="47644"/>
                        <a14:backgroundMark x1="7509" y1="54346" x2="5389" y2="72528"/>
                        <a14:backgroundMark x1="5389" y1="72528" x2="26855" y2="72727"/>
                        <a14:backgroundMark x1="54594" y1="44658" x2="88163" y2="49701"/>
                        <a14:backgroundMark x1="69346" y1="84472" x2="76855" y2="82415"/>
                        <a14:backgroundMark x1="79594" y1="79827" x2="56714" y2="83013"/>
                        <a14:backgroundMark x1="61042" y1="75182" x2="61042" y2="75182"/>
                        <a14:backgroundMark x1="10689" y1="49303" x2="10689" y2="493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6" t="45655" r="6896" b="19174"/>
          <a:stretch/>
        </p:blipFill>
        <p:spPr>
          <a:xfrm>
            <a:off x="2555776" y="3390112"/>
            <a:ext cx="6336704" cy="241197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58178" y1="70561" x2="62150" y2="71495"/>
                        <a14:backgroundMark x1="42523" y1="68925" x2="40421" y2="74299"/>
                        <a14:backgroundMark x1="50701" y1="70794" x2="50701" y2="70794"/>
                        <a14:backgroundMark x1="56542" y1="69860" x2="56542" y2="69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33" t="23076" r="7931" b="20821"/>
          <a:stretch/>
        </p:blipFill>
        <p:spPr>
          <a:xfrm>
            <a:off x="6651107" y="3202284"/>
            <a:ext cx="1656184" cy="1092668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77663">
            <a:off x="7630303" y="3250855"/>
            <a:ext cx="592811" cy="538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4860" l="2119" r="89831">
                        <a14:foregroundMark x1="41949" y1="28505" x2="41949" y2="28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984" y="3155852"/>
            <a:ext cx="803486" cy="72858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4860" l="2119" r="89831">
                        <a14:foregroundMark x1="41949" y1="28505" x2="41949" y2="28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10417">
            <a:off x="7237378" y="3412472"/>
            <a:ext cx="581695" cy="5274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8625" l="9977" r="89559">
                        <a14:foregroundMark x1="47100" y1="21993" x2="47100" y2="21993"/>
                        <a14:foregroundMark x1="47564" y1="14777" x2="47564" y2="14777"/>
                        <a14:foregroundMark x1="54988" y1="10997" x2="54988" y2="10997"/>
                        <a14:foregroundMark x1="46868" y1="6873" x2="62413" y2="10309"/>
                        <a14:foregroundMark x1="72854" y1="16495" x2="72854" y2="16495"/>
                        <a14:foregroundMark x1="75638" y1="20962" x2="75638" y2="20962"/>
                        <a14:foregroundMark x1="76798" y1="32646" x2="76798" y2="32646"/>
                        <a14:foregroundMark x1="77958" y1="27491" x2="77958" y2="27491"/>
                        <a14:foregroundMark x1="77726" y1="24055" x2="77726" y2="24055"/>
                        <a14:foregroundMark x1="76102" y1="15808" x2="76102" y2="15808"/>
                        <a14:foregroundMark x1="72622" y1="12371" x2="72622" y2="12371"/>
                        <a14:foregroundMark x1="68910" y1="15464" x2="68910" y2="15464"/>
                        <a14:foregroundMark x1="70534" y1="14089" x2="70534" y2="14089"/>
                        <a14:backgroundMark x1="51972" y1="84536" x2="51972" y2="84536"/>
                        <a14:backgroundMark x1="58701" y1="81443" x2="58701" y2="81443"/>
                        <a14:backgroundMark x1="53596" y1="81787" x2="54292" y2="84880"/>
                        <a14:backgroundMark x1="64733" y1="74914" x2="64733" y2="74914"/>
                        <a14:backgroundMark x1="70302" y1="28179" x2="70302" y2="28179"/>
                        <a14:backgroundMark x1="69606" y1="21993" x2="69606" y2="21993"/>
                        <a14:backgroundMark x1="71926" y1="37113" x2="71926" y2="37113"/>
                        <a14:backgroundMark x1="73550" y1="28179" x2="73550" y2="2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185" r="18926"/>
          <a:stretch/>
        </p:blipFill>
        <p:spPr>
          <a:xfrm>
            <a:off x="3091596" y="2567519"/>
            <a:ext cx="1264380" cy="16451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>
                        <a14:backgroundMark x1="53972" y1="73598" x2="53972" y2="73598"/>
                        <a14:backgroundMark x1="75467" y1="49533" x2="75467" y2="49533"/>
                        <a14:backgroundMark x1="74766" y1="51869" x2="74766" y2="518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92" t="25825" r="9000" b="26094"/>
          <a:stretch/>
        </p:blipFill>
        <p:spPr>
          <a:xfrm>
            <a:off x="4900824" y="3022950"/>
            <a:ext cx="1953996" cy="116122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786" y="3390111"/>
            <a:ext cx="1787868" cy="93893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2103" r="971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908" b="11710"/>
          <a:stretch/>
        </p:blipFill>
        <p:spPr>
          <a:xfrm>
            <a:off x="4788024" y="3825486"/>
            <a:ext cx="1089798" cy="770612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429" y="3825486"/>
            <a:ext cx="620988" cy="209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Заголовок 1"/>
          <p:cNvSpPr txBox="1">
            <a:spLocks/>
          </p:cNvSpPr>
          <p:nvPr/>
        </p:nvSpPr>
        <p:spPr>
          <a:xfrm>
            <a:off x="1547664" y="253282"/>
            <a:ext cx="4931349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tt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Сау булыгыз! Ашларыгыз тәмле булсын!</a:t>
            </a:r>
          </a:p>
          <a:p>
            <a:pPr marL="0" indent="0" algn="ctr">
              <a:buFont typeface="Georgia" pitchFamily="18" charset="0"/>
              <a:buNone/>
            </a:pPr>
            <a:endParaRPr lang="tt-RU" sz="7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 typeface="Georgia" pitchFamily="18" charset="0"/>
              <a:buNone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165975" y="4883004"/>
            <a:ext cx="1901825" cy="205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838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386</TotalTime>
  <Words>76</Words>
  <Application>Microsoft Office PowerPoint</Application>
  <PresentationFormat>Экран (4:3)</PresentationFormat>
  <Paragraphs>22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Calibri</vt:lpstr>
      <vt:lpstr>Georgia</vt:lpstr>
      <vt:lpstr>Times New Roman</vt:lpstr>
      <vt:lpstr>Trebuchet MS</vt:lpstr>
      <vt:lpstr>Воздушный поток</vt:lpstr>
      <vt:lpstr>Презентация PowerPoint</vt:lpstr>
      <vt:lpstr>“Дөрес әйт”  “Назови правильно” </vt:lpstr>
      <vt:lpstr>“Зур – Кечкенә”  “Большой – маленький”</vt:lpstr>
      <vt:lpstr>“Дөрес сора” “Правильно попроси”</vt:lpstr>
      <vt:lpstr>“Дөрес сора” “Правильно попроси”</vt:lpstr>
      <vt:lpstr>“Дөрес сана”  “Правильно посчитай” </vt:lpstr>
      <vt:lpstr>“Дөрес сана”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«Ашламыклар» «Продукты»</dc:title>
  <dc:creator>user</dc:creator>
  <cp:lastModifiedBy>Админ</cp:lastModifiedBy>
  <cp:revision>35</cp:revision>
  <dcterms:created xsi:type="dcterms:W3CDTF">2017-01-23T12:14:20Z</dcterms:created>
  <dcterms:modified xsi:type="dcterms:W3CDTF">2026-07-14T06:28:53Z</dcterms:modified>
</cp:coreProperties>
</file>